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01" r:id="rId2"/>
    <p:sldId id="1408" r:id="rId3"/>
    <p:sldId id="1416" r:id="rId4"/>
    <p:sldId id="1372" r:id="rId5"/>
    <p:sldId id="1340" r:id="rId6"/>
    <p:sldId id="1286" r:id="rId7"/>
    <p:sldId id="1376" r:id="rId8"/>
    <p:sldId id="1341" r:id="rId9"/>
    <p:sldId id="1346" r:id="rId10"/>
    <p:sldId id="1347" r:id="rId11"/>
    <p:sldId id="1338" r:id="rId12"/>
    <p:sldId id="1373" r:id="rId13"/>
    <p:sldId id="1374" r:id="rId14"/>
    <p:sldId id="1284" r:id="rId15"/>
    <p:sldId id="1349" r:id="rId16"/>
    <p:sldId id="1350" r:id="rId17"/>
    <p:sldId id="1358" r:id="rId18"/>
    <p:sldId id="1407" r:id="rId19"/>
    <p:sldId id="1287" r:id="rId20"/>
    <p:sldId id="1339" r:id="rId21"/>
    <p:sldId id="1283" r:id="rId22"/>
    <p:sldId id="1378" r:id="rId23"/>
    <p:sldId id="1379" r:id="rId24"/>
    <p:sldId id="1415" r:id="rId25"/>
    <p:sldId id="1380" r:id="rId26"/>
    <p:sldId id="1348" r:id="rId27"/>
    <p:sldId id="1393" r:id="rId28"/>
    <p:sldId id="1394" r:id="rId29"/>
    <p:sldId id="1395" r:id="rId30"/>
    <p:sldId id="1396" r:id="rId31"/>
    <p:sldId id="1397" r:id="rId32"/>
    <p:sldId id="1406" r:id="rId33"/>
    <p:sldId id="1222" r:id="rId34"/>
    <p:sldId id="1228" r:id="rId35"/>
    <p:sldId id="1399" r:id="rId36"/>
    <p:sldId id="1225" r:id="rId37"/>
    <p:sldId id="1224" r:id="rId38"/>
    <p:sldId id="1400" r:id="rId39"/>
    <p:sldId id="1226" r:id="rId40"/>
    <p:sldId id="1401" r:id="rId41"/>
    <p:sldId id="1231" r:id="rId42"/>
    <p:sldId id="1402" r:id="rId43"/>
    <p:sldId id="1403" r:id="rId44"/>
    <p:sldId id="1404" r:id="rId45"/>
    <p:sldId id="1405" r:id="rId46"/>
    <p:sldId id="1241" r:id="rId47"/>
    <p:sldId id="1230" r:id="rId48"/>
    <p:sldId id="1233" r:id="rId49"/>
    <p:sldId id="1232" r:id="rId50"/>
    <p:sldId id="1409" r:id="rId51"/>
    <p:sldId id="1235" r:id="rId52"/>
    <p:sldId id="1389" r:id="rId53"/>
    <p:sldId id="1236" r:id="rId54"/>
    <p:sldId id="1390" r:id="rId55"/>
    <p:sldId id="1237" r:id="rId56"/>
    <p:sldId id="1238" r:id="rId57"/>
    <p:sldId id="1239" r:id="rId58"/>
    <p:sldId id="1411" r:id="rId59"/>
    <p:sldId id="1417" r:id="rId60"/>
    <p:sldId id="1240" r:id="rId61"/>
    <p:sldId id="1410" r:id="rId62"/>
    <p:sldId id="1414" r:id="rId63"/>
    <p:sldId id="1369" r:id="rId64"/>
    <p:sldId id="1413" r:id="rId65"/>
    <p:sldId id="1412" r:id="rId66"/>
    <p:sldId id="1392" r:id="rId67"/>
    <p:sldId id="1199" r:id="rId68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8" autoAdjust="0"/>
    <p:restoredTop sz="94734" autoAdjust="0"/>
  </p:normalViewPr>
  <p:slideViewPr>
    <p:cSldViewPr snapToGrid="0">
      <p:cViewPr varScale="1">
        <p:scale>
          <a:sx n="116" d="100"/>
          <a:sy n="116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e59505f269fc598" providerId="LiveId" clId="{FC485132-ACDF-459E-A591-4EC6CD4EBEEB}"/>
    <pc:docChg chg="custSel addSld delSld modSld">
      <pc:chgData name="" userId="4e59505f269fc598" providerId="LiveId" clId="{FC485132-ACDF-459E-A591-4EC6CD4EBEEB}" dt="2021-04-12T13:47:08.244" v="185"/>
      <pc:docMkLst>
        <pc:docMk/>
      </pc:docMkLst>
      <pc:sldChg chg="modSp">
        <pc:chgData name="" userId="4e59505f269fc598" providerId="LiveId" clId="{FC485132-ACDF-459E-A591-4EC6CD4EBEEB}" dt="2021-04-12T12:16:08.386" v="17"/>
        <pc:sldMkLst>
          <pc:docMk/>
          <pc:sldMk cId="313382093" sldId="1379"/>
        </pc:sldMkLst>
        <pc:spChg chg="mod">
          <ac:chgData name="" userId="4e59505f269fc598" providerId="LiveId" clId="{FC485132-ACDF-459E-A591-4EC6CD4EBEEB}" dt="2021-04-12T12:16:08.386" v="17"/>
          <ac:spMkLst>
            <pc:docMk/>
            <pc:sldMk cId="313382093" sldId="1379"/>
            <ac:spMk id="2" creationId="{EA1C25A5-0503-40F7-816D-57502D4B1383}"/>
          </ac:spMkLst>
        </pc:spChg>
        <pc:spChg chg="mod">
          <ac:chgData name="" userId="4e59505f269fc598" providerId="LiveId" clId="{FC485132-ACDF-459E-A591-4EC6CD4EBEEB}" dt="2021-04-12T12:15:44.590" v="12" actId="20577"/>
          <ac:spMkLst>
            <pc:docMk/>
            <pc:sldMk cId="313382093" sldId="1379"/>
            <ac:spMk id="3" creationId="{E69CEB7B-9716-4E70-9EC5-F01F82064209}"/>
          </ac:spMkLst>
        </pc:spChg>
      </pc:sldChg>
      <pc:sldChg chg="modSp">
        <pc:chgData name="" userId="4e59505f269fc598" providerId="LiveId" clId="{FC485132-ACDF-459E-A591-4EC6CD4EBEEB}" dt="2021-04-12T12:14:49.946" v="11" actId="20577"/>
        <pc:sldMkLst>
          <pc:docMk/>
          <pc:sldMk cId="1815888929" sldId="1380"/>
        </pc:sldMkLst>
        <pc:spChg chg="mod">
          <ac:chgData name="" userId="4e59505f269fc598" providerId="LiveId" clId="{FC485132-ACDF-459E-A591-4EC6CD4EBEEB}" dt="2021-04-12T12:14:49.946" v="11" actId="20577"/>
          <ac:spMkLst>
            <pc:docMk/>
            <pc:sldMk cId="1815888929" sldId="1380"/>
            <ac:spMk id="3" creationId="{E69CEB7B-9716-4E70-9EC5-F01F82064209}"/>
          </ac:spMkLst>
        </pc:spChg>
      </pc:sldChg>
      <pc:sldChg chg="modSp">
        <pc:chgData name="" userId="4e59505f269fc598" providerId="LiveId" clId="{FC485132-ACDF-459E-A591-4EC6CD4EBEEB}" dt="2021-04-12T12:18:00.561" v="19" actId="20577"/>
        <pc:sldMkLst>
          <pc:docMk/>
          <pc:sldMk cId="1994639985" sldId="1412"/>
        </pc:sldMkLst>
        <pc:spChg chg="mod">
          <ac:chgData name="" userId="4e59505f269fc598" providerId="LiveId" clId="{FC485132-ACDF-459E-A591-4EC6CD4EBEEB}" dt="2021-04-12T12:18:00.561" v="19" actId="20577"/>
          <ac:spMkLst>
            <pc:docMk/>
            <pc:sldMk cId="1994639985" sldId="1412"/>
            <ac:spMk id="3" creationId="{E69CEB7B-9716-4E70-9EC5-F01F82064209}"/>
          </ac:spMkLst>
        </pc:spChg>
      </pc:sldChg>
      <pc:sldChg chg="addSp delSp modSp add del">
        <pc:chgData name="" userId="4e59505f269fc598" providerId="LiveId" clId="{FC485132-ACDF-459E-A591-4EC6CD4EBEEB}" dt="2021-04-12T13:36:08.073" v="35" actId="2696"/>
        <pc:sldMkLst>
          <pc:docMk/>
          <pc:sldMk cId="2287936973" sldId="1416"/>
        </pc:sldMkLst>
        <pc:spChg chg="mod">
          <ac:chgData name="" userId="4e59505f269fc598" providerId="LiveId" clId="{FC485132-ACDF-459E-A591-4EC6CD4EBEEB}" dt="2021-04-12T13:35:53.501" v="28"/>
          <ac:spMkLst>
            <pc:docMk/>
            <pc:sldMk cId="2287936973" sldId="1416"/>
            <ac:spMk id="2" creationId="{D4038A92-FEF2-48FD-800F-1C44A2772869}"/>
          </ac:spMkLst>
        </pc:spChg>
        <pc:spChg chg="mod">
          <ac:chgData name="" userId="4e59505f269fc598" providerId="LiveId" clId="{FC485132-ACDF-459E-A591-4EC6CD4EBEEB}" dt="2021-04-12T13:35:58.544" v="30" actId="1076"/>
          <ac:spMkLst>
            <pc:docMk/>
            <pc:sldMk cId="2287936973" sldId="1416"/>
            <ac:spMk id="3" creationId="{92281591-09FB-4C7D-9C72-884AE126FF1F}"/>
          </ac:spMkLst>
        </pc:spChg>
        <pc:graphicFrameChg chg="add del mod">
          <ac:chgData name="" userId="4e59505f269fc598" providerId="LiveId" clId="{FC485132-ACDF-459E-A591-4EC6CD4EBEEB}" dt="2021-04-12T13:36:01.558" v="33"/>
          <ac:graphicFrameMkLst>
            <pc:docMk/>
            <pc:sldMk cId="2287936973" sldId="1416"/>
            <ac:graphicFrameMk id="4" creationId="{37A3D7B6-0E42-4EE7-A3BA-ABF92D9E29C3}"/>
          </ac:graphicFrameMkLst>
        </pc:graphicFrameChg>
      </pc:sldChg>
      <pc:sldChg chg="modSp add">
        <pc:chgData name="" userId="4e59505f269fc598" providerId="LiveId" clId="{FC485132-ACDF-459E-A591-4EC6CD4EBEEB}" dt="2021-04-12T13:47:08.244" v="185"/>
        <pc:sldMkLst>
          <pc:docMk/>
          <pc:sldMk cId="3351525468" sldId="1417"/>
        </pc:sldMkLst>
        <pc:spChg chg="mod">
          <ac:chgData name="" userId="4e59505f269fc598" providerId="LiveId" clId="{FC485132-ACDF-459E-A591-4EC6CD4EBEEB}" dt="2021-04-12T13:47:08.244" v="185"/>
          <ac:spMkLst>
            <pc:docMk/>
            <pc:sldMk cId="3351525468" sldId="1417"/>
            <ac:spMk id="3" creationId="{5010C6C6-6A3F-4DE7-ACCA-98D0DA64BF0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7:05.609"/>
    </inkml:context>
    <inkml:brush xml:id="br0">
      <inkml:brushProperty name="width" value="0.025" units="cm"/>
      <inkml:brushProperty name="height" value="0.025" units="cm"/>
      <inkml:brushProperty name="ignorePressure" value="1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4-07T15:17:05.612"/>
    </inkml:context>
    <inkml:brush xml:id="br1">
      <inkml:brushProperty name="width" value="0.025" units="cm"/>
      <inkml:brushProperty name="height" value="0.025" units="cm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1577 129 0 0,'0'-9'0'0,"0"-27"0"0,0 25 0 0,0 16 0 0,0 20 0 0,0 1737 0 0,0-174 0 0,0-532 0 0,0 1331 0 0,0-2379 0 0</inkml:trace>
  <inkml:trace contextRef="#ctx0" brushRef="#br0" timeOffset="1">1577 6695 0 0,'0'88'0'0,"0"2450"0"0,0-2529 0 0</inkml:trace>
  <inkml:trace contextRef="#ctx0" brushRef="#br0" timeOffset="2">1015 9446 0 0,'-210'0'0'0,"233"0"0"0,11 0 0 0,6 0 0 0,9413 0 0 0,-9451 0 0 0,-4 0 0 0,-1 0 0 0</inkml:trace>
  <inkml:trace contextRef="#ctx1" brushRef="#br1">1611 9147 3360 0 0,'0'0'327'0'0,"0"0"631"0"0,0 0 275 0 0,0 0 58 0 0,0 0-99 0 0,0 1-463 0 0,-23 47 2127 0 0,23-1-2482 0 0,19 53-364 0 0,-16-89 3 0 0,-2 1 0 0 0,1-1 0 0 0,-1 1 0 0 0,-1-1 0 0 0,0 1 1 0 0,-1 0-1 0 0,0-1 0 0 0,0 1 0 0 0,-3 5-13 0 0,-10 54 0 0 0,3 66-560 0 0,7-28 272 0 0,0-51 234 0 0,0-50 38 0 0,5-17-18 0 0,1 3-20 0 0,-9-6-28 0 0</inkml:trace>
  <inkml:trace contextRef="#ctx1" brushRef="#br1" timeOffset="1">1637 9356 920 0 0,'-6'-8'-5'0'0,"3"6"5586"0"0,-9 10 419 0 0,0 18-3179 0 0,7-13-2209 0 0,-9 81-181 0 0,-1 58-431 0 0,8-72-376 0 0,11-54 82 0 0,-1-4-4230 0 0,-3-22 3542 0 0</inkml:trace>
  <inkml:trace contextRef="#ctx1" brushRef="#br1" timeOffset="2">1577 9535 8472 0 0,'8'-64'680'0'0,"-10"55"-651"0"0,6-22 744 0 0,-3 31 107 0 0,-1 0 31 0 0,0 0-34 0 0,-14 63 1846 0 0,-30 194-2476 0 0,40-183-262 0 0,4-37-58 0 0</inkml:trace>
  <inkml:trace contextRef="#ctx1" brushRef="#br1" timeOffset="3">10308 9258 7576 0 0,'0'0'333'0'0,"-1"1"-216"0"0,-1 0-31 0 0,-18 4 1291 0 0,-15 10 1627 0 0,9-11 199 0 0,25-4-2571 0 0,-3 1 1559 0 0,4 5-2097 0 0,-1-1 0 0 0,1 1-1 0 0,1-1 1 0 0,-1 0-1 0 0,1 1 1 0 0,0-1-1 0 0,0 0 1 0 0,0 0 0 0 0,1 1-1 0 0,0-1 1 0 0,0 0-1 0 0,0 0 1 0 0,1-1-1 0 0,-1 1 1 0 0,1 0 0 0 0,0-1-1 0 0,0 0 1 0 0,1 0-1 0 0,0 0 1 0 0,-1 0-1 0 0,1 0 1 0 0,0-1 0 0 0,1 1-1 0 0,-1-1 1 0 0,1 0-1 0 0,-1-1 1 0 0,1 1-1 0 0,4 1-93 0 0,61 29 574 0 0,-8-9-404 0 0,16 14-182 0 0,-41-15 612 0 0,-37-21-584 0 0,0-1 1 0 0,0 1-1 0 0,0-1 0 0 0,0 1 0 0 0,0-1 0 0 0,0 1 0 0 0,-1-1 0 0 0,1 1 0 0 0,0-1 0 0 0,-1 1 0 0 0,1-1 1 0 0,-1 1-1 0 0,0-1 0 0 0,1 0 0 0 0,-1 0 0 0 0,0 1 0 0 0,0-1 0 0 0,0 0 0 0 0,0 0 0 0 0,0 0 1 0 0,0 0-1 0 0,0 0 0 0 0,0 0 0 0 0,0 0 0 0 0,-1 0 0 0 0,1 0 0 0 0,0 0 0 0 0,-1-1 0 0 0,1 1 1 0 0,0-1-1 0 0,-1 1 0 0 0,1-1 0 0 0,-1 1 0 0 0,1-1 0 0 0,-1 0 0 0 0,1 0 0 0 0,-2 1-16 0 0,-4 1 34 0 0,-82 31 190 0 0,-68 53-54 0 0,119-60-1391 0 0,-1-1-4024 0 0,-2 1-2064 0 0</inkml:trace>
  <inkml:trace contextRef="#ctx1" brushRef="#br1" timeOffset="4">1596 18 6016 0 0,'-6'-11'563'0'0,"3"8"1811"0"0,1-1 4813 0 0,-7 65-4637 0 0,-15 32-1353 0 0,18-65-977 0 0,-2 1 0 0 0,0-1 0 0 0,-2-1 0 0 0,-1 1 0 0 0,-2-2 0 0 0,0 0 0 0 0,-17 25-220 0 0,-7 15 36 0 0,-28 56-376 0 0,63-120 22 0 0,3-12-505 0 0,17-43-54 0 0,33-61-125 0 0,-38 80 878 0 0,1 0-1 0 0,2 1 0 0 0,1 1 0 0 0,2 1 0 0 0,17-22 125 0 0,25 4 557 0 0,-59 48-457 0 0,0 1 0 0 0,1-1 0 0 0,-1 0 0 0 0,0 1 0 0 0,0 0 0 0 0,1-1 0 0 0,-1 1 0 0 0,0 0 0 0 0,1 0 0 0 0,-1 0 0 0 0,0 1-1 0 0,1-1 1 0 0,-1 0 0 0 0,0 1 0 0 0,0 0 0 0 0,1-1 0 0 0,-1 1 0 0 0,0 0 0 0 0,0 0 0 0 0,0 0 0 0 0,0 0 0 0 0,0 1 0 0 0,0-1 0 0 0,-1 0 0 0 0,1 1-1 0 0,0 0 1 0 0,0-1 0 0 0,-1 1 0 0 0,1 0 0 0 0,-1 0 0 0 0,0-1 0 0 0,1 2-100 0 0,61 127 1365 0 0,-49-98-1365 0 0</inkml:trace>
  <inkml:trace contextRef="#ctx1" brushRef="#br1" timeOffset="20">3044 8568 6880 0 0,'4'8'622'0'0,"-5"44"193"0"0,-6-17 1536 0 0,-7 21-779 0 0,22-21-1570 0 0,-12-24-703 0 0,3-1-272 0 0</inkml:trace>
  <inkml:trace contextRef="#ctx1" brushRef="#br1" timeOffset="21">3087 8993 4608 0 0,'-10'6'353'0'0,"-2"14"1067"0"0,8 0 3253 0 0,11 9-3703 0 0,-2-13-898 0 0,-8 6-632 0 0,3-8 358 0 0,-9 5 157 0 0,0-3-1170 0 0,16-11 453 0 0</inkml:trace>
  <inkml:trace contextRef="#ctx1" brushRef="#br1" timeOffset="22">3051 9307 6128 0 0,'8'17'259'0'0,"1"21"139"0"0,-15-13-127 0 0,9 19 1761 0 0,-2-16-496 0 0,-2-27-1094 0 0,-2 8-230 0 0,2-8 31 0 0,-5 8 984 0 0,6-9-1049 0 0,-11 11 1313 0 0,11-11-6660 0 0</inkml:trace>
  <inkml:trace contextRef="#ctx1" brushRef="#br1" timeOffset="23">1526 3118 10136 0 0,'0'0'464'0'0,"-15"3"308"0"0,15-3-739 0 0,-11 4 1181 0 0,12 3 4334 0 0,10 0-5548 0 0,51-4-300 0 0,-37-8-4745 0 0,-13 2-465 0 0</inkml:trace>
  <inkml:trace contextRef="#ctx1" brushRef="#br1" timeOffset="31">4851 8543 6448 0 0,'0'0'498'0'0,"-3"13"-152"0"0,-15 23 5176 0 0,10-6-5516 0 0,8-24-4642 0 0</inkml:trace>
  <inkml:trace contextRef="#ctx1" brushRef="#br1" timeOffset="32">4833 8821 9648 0 0,'2'1'49'0'0,"-1"0"0"0"0,0 0 0 0 0,0 0 0 0 0,0 1 0 0 0,0-1 0 0 0,0 0 0 0 0,0 1 0 0 0,-1-1 0 0 0,1 0 0 0 0,0 1 0 0 0,-1-1 0 0 0,1 1 0 0 0,-1-1 0 0 0,1 1 0 0 0,-1-1 0 0 0,0 1 0 0 0,0 0 0 0 0,0-1 0 0 0,0 1 1 0 0,0-1-1 0 0,0 1 0 0 0,0 0 0 0 0,0-1 0 0 0,0 1 0 0 0,-1-1 0 0 0,1 1 0 0 0,-1-1 0 0 0,1 1 0 0 0,-1-1 0 0 0,0 1 0 0 0,1-1 0 0 0,-2 2-49 0 0,-8 31 2445 0 0,6-21-2210 0 0,3-8-4044 0 0,1 1-511 0 0</inkml:trace>
  <inkml:trace contextRef="#ctx1" brushRef="#br1" timeOffset="33">4851 9121 7856 0 0,'-3'4'841'0'0,"-1"1"-826"0"0,-4 14 217 0 0,-10 26 661 0 0,22-35-3845 0 0,-4-9-13 0 0</inkml:trace>
  <inkml:trace contextRef="#ctx1" brushRef="#br1" timeOffset="34">4818 9386 4144 0 0,'0'5'368'0'0,"0"-5"-296"0"0,0 0-72 0 0,-4 11 0 0 0,-2 1 1776 0 0,1-1 336 0 0,1 1 72 0 0,-2-2 16 0 0,-1-3-960 0 0,-1 2-192 0 0,1 5-40 0 0,3-8-9 0 0,4-6-295 0 0,0 0-64 0 0,0 0-16 0 0,0 0 0 0 0,0 0-1160 0 0,0 0-232 0 0</inkml:trace>
  <inkml:trace contextRef="#ctx1" brushRef="#br1" timeOffset="67">1560 4587 8752 0 0,'0'0'673'0'0,"-9"-4"1178"0"0,9 2-1566 0 0,0 0-201 0 0,0 1 0 0 0,0 0 0 0 0,0-1 0 0 0,0 1 0 0 0,1-1 0 0 0,-1 1 0 0 0,0-1 0 0 0,1 1 1 0 0,-1 0-1 0 0,0-1 0 0 0,1 1 0 0 0,0-1 0 0 0,-1 1 0 0 0,1 0 0 0 0,0 0 0 0 0,0 0 0 0 0,-1-1 0 0 0,1 1 1 0 0,0 0-1 0 0,0 0 0 0 0,0 0 0 0 0,1 0 0 0 0,-1 0 0 0 0,0 0 0 0 0,0 1 0 0 0,0-1 0 0 0,1 0 0 0 0,-1 1 1 0 0,1-1-85 0 0,13 16 124 0 0,-15-11-72 0 0,0-1 1 0 0,1 1-1 0 0,-1 0 1 0 0,-1-1-1 0 0,1 1 1 0 0,0-1-1 0 0,-1 1 1 0 0,0-1-1 0 0,0 0 1 0 0,0 1-1 0 0,0-1 1 0 0,0 1-1 0 0,-1-1 1 0 0,1 0-1 0 0,-1 0 1 0 0,0 0-1 0 0,0 0 1 0 0,0 0-1 0 0,0-1 1 0 0,-1 1-1 0 0,1 0 1 0 0,-1-1-1 0 0,0 0 1 0 0,1 0-53 0 0,-1-1 87 0 0,0-1 0 0 0,0 0 0 0 0,0 0 0 0 0,1 0 0 0 0,-1-1 0 0 0,0 1 0 0 0,0-1 1 0 0,1 1-1 0 0,-1-1 0 0 0,0 0 0 0 0,1 0 0 0 0,-1 0 0 0 0,1 0 0 0 0,-1-1 1 0 0,1 1-1 0 0,-1-1 0 0 0,1 0 0 0 0,0 1 0 0 0,0-1 0 0 0,0 0 0 0 0,0 0 1 0 0,0 0-1 0 0,0 0 0 0 0,1-1 0 0 0,-1 1 0 0 0,1 0 0 0 0,0-1 0 0 0,-1 1 1 0 0,1-1-1 0 0,0 0 0 0 0,0 0-87 0 0,-11-35 393 0 0,12 37-269 0 0,0 1 17 0 0,0 0 3 0 0,0 0 19 0 0,0 0 77 0 0,13 20 563 0 0,1 25-422 0 0,-12-36-356 0 0,-1-7-27 0 0,-1-2-256 0 0,0 0-128 0 0,0 0-28 0 0</inkml:trace>
  <inkml:trace contextRef="#ctx1" brushRef="#br1" timeOffset="68">2882 9963 6448 0 0,'0'-1'26'0'0,"0"0"1"0"0,0 0-1 0 0,-1 0 1 0 0,1 0-1 0 0,0 0 1 0 0,-1 0-1 0 0,1 0 1 0 0,-1 0-1 0 0,1 0 1 0 0,-1 0-1 0 0,1 0 1 0 0,-1 0 0 0 0,0 0-1 0 0,0 0 1 0 0,1 1-1 0 0,-1-1 1 0 0,0 0-1 0 0,0 1 1 0 0,0-1-1 0 0,0 0 1 0 0,1 1-1 0 0,-1-1 1 0 0,0 1-1 0 0,0-1 1 0 0,0 1-1 0 0,0 0 1 0 0,0-1-1 0 0,0 1 1 0 0,-1 0-1 0 0,1 0 1 0 0,0 0-1 0 0,0 0 1 0 0,0 0-1 0 0,0 0 1 0 0,0 0-1 0 0,0 0-26 0 0,-22 12 5200 0 0,2-2-1457 0 0,-9-3-2585 0 0,26-7-904 0 0,3 1-56 0 0,-4 1-179 0 0,18-2 1430 0 0,20-6-1564 0 0,-26 4 270 0 0,0 0-1 0 0,1 1 1 0 0,-1-1-1 0 0,0 1 1 0 0,0 1-1 0 0,1 0 1 0 0,-1 0-1 0 0,0 0 1 0 0,1 1-1 0 0,-1 0 1 0 0,0 0-1 0 0,0 1 1 0 0,0 0-1 0 0,6 2-154 0 0,-11-3 0 0 0,8 4 0 0 0,-1-1 0 0 0,1 2 0 0 0,-1-1 0 0 0,0 2 0 0 0,0-1 0 0 0,0 1 0 0 0,-1 0 0 0 0,0 1 0 0 0,-1 0 0 0 0,0 0 0 0 0,0 0 0 0 0,3 6 0 0 0,41 94 0 0 0,-25-29 0 0 0,-22-60 52 0 0,-4-18-38 0 0,0 1-1 0 0,0-1 0 0 0,0 0 1 0 0,0 0-1 0 0,0 1 0 0 0,0-1 1 0 0,0 0-1 0 0,0 0 0 0 0,1 1 1 0 0,-1-1-1 0 0,0 0 0 0 0,1 0 1 0 0,-1 0-1 0 0,1 0 0 0 0,0 0 1 0 0,-1 1-1 0 0,1-1 0 0 0,0 0 1 0 0,0 0-1 0 0,0-1 0 0 0,-1 1 1 0 0,1 0-1 0 0,0 0 0 0 0,0 0 1 0 0,0-1-1 0 0,1 2-13 0 0,13-9-1814 0 0,-11-2 1197 0 0,6-8-2076 0 0,-9 7 1171 0 0</inkml:trace>
  <inkml:trace contextRef="#ctx1" brushRef="#br1" timeOffset="69">3323 9788 12032 0 0,'-74'72'6547'0'0,"33"-18"-5153"0"0,-39 44-549 0 0,-16 98-45 0 0,34-112 68 0 0,3-35-3 0 0,42-42-627 0 0,16-7-205 0 0,1 0-140 0 0,22-10-1373 0 0,-11-5-1952 0 0,-1 8-3443 0 0</inkml:trace>
  <inkml:trace contextRef="#ctx1" brushRef="#br1" timeOffset="70">3389 10166 15896 0 0,'0'0'362'0'0,"0"0"47"0"0,-3 17 563 0 0,-17 61 3022 0 0,10-20-2786 0 0,-1 37-358 0 0,9-72-751 0 0,1-19-89 0 0,0 0 0 0 0,0 0 0 0 0,1 0-1 0 0,0 0 1 0 0,0 0 0 0 0,0 0-1 0 0,0 0 1 0 0,1 0 0 0 0,-1 0 0 0 0,1-1-1 0 0,0 1 1 0 0,0 0 0 0 0,0 0 0 0 0,1-1-1 0 0,-1 1 1 0 0,2 2-10 0 0,5-4 219 0 0,-5-1-1758 0 0,-2 0-3873 0 0,-1-1-1986 0 0</inkml:trace>
  <inkml:trace contextRef="#ctx1" brushRef="#br1" timeOffset="71">4683 9999 7368 0 0,'0'0'333'0'0,"-2"2"0"0"0,-4 2-213 0 0,0-3 176 0 0,-20-10 6537 0 0,20-14-3889 0 0,26-26-1845 0 0,-17 45-1093 0 0,1 0 0 0 0,-1 0 0 0 0,1 1 0 0 0,-1-1 0 0 0,1 1 0 0 0,0 0 0 0 0,0 0 0 0 0,1 1 0 0 0,-1-1 0 0 0,1 1 0 0 0,-1 0 0 0 0,1 0-1 0 0,0 0 1 0 0,-1 1 0 0 0,1-1 0 0 0,0 1 0 0 0,0 0 0 0 0,0 1 0 0 0,0-1 0 0 0,0 1 0 0 0,0 0 0 0 0,0 0 0 0 0,1 1 0 0 0,-1-1 0 0 0,-1 1 0 0 0,1 0 0 0 0,0 1 0 0 0,4 1-6 0 0,1 2 39 0 0,0 0-1 0 0,0 0 1 0 0,-1 1 0 0 0,0 1 0 0 0,-1 0 0 0 0,1 0 0 0 0,-1 0 0 0 0,0 1-1 0 0,-1 0 1 0 0,0 1 0 0 0,0 0 0 0 0,-1 0 0 0 0,0 0 0 0 0,2 7-39 0 0,7 6 48 0 0,-2 1 1 0 0,0 1-1 0 0,-2 0 1 0 0,-1 1-1 0 0,0 0 0 0 0,2 14-48 0 0,3 6 516 0 0,-15-43-438 0 0,0-2-36 0 0,0 0-120 0 0,0 0-73 0 0,0 0-17 0 0,0 0-180 0 0,0 0-728 0 0,0 0-315 0 0,0 0-64 0 0</inkml:trace>
  <inkml:trace contextRef="#ctx1" brushRef="#br1" timeOffset="72">5109 9807 7832 0 0,'0'0'602'0'0,"0"0"-144"0"0,-8 3 2595 0 0,-20 25 1693 0 0,1 30-2161 0 0,8-17-1896 0 0,-54 86 161 0 0,0-39-546 0 0,-1-12 56 0 0,67-70-360 0 0,1-3-134 0 0,5-3-570 0 0,1 0-263 0 0,1 0-1142 0 0,4 0-4368 0 0</inkml:trace>
  <inkml:trace contextRef="#ctx1" brushRef="#br1" timeOffset="73">5333 10078 13360 0 0,'-10'-11'2004'0'0,"9"11"-1396"0"0,1 0 27 0 0,0 0-37 0 0,0 0-178 0 0,0 0-72 0 0,39 73 550 0 0,-39-67-843 0 0,0 0 0 0 0,0 0 0 0 0,0-1 0 0 0,-1 1 0 0 0,0 0 0 0 0,0-1 0 0 0,-1 1 0 0 0,1-1 0 0 0,-1 1 0 0 0,-1-1 0 0 0,1 0 0 0 0,-1 0 0 0 0,1 0 0 0 0,-2 0 0 0 0,1 0 0 0 0,0-1 0 0 0,-1 1 0 0 0,0-1 0 0 0,0 0 0 0 0,0 0 0 0 0,-2 1-55 0 0,-31 47 2309 0 0,36-51-1822 0 0,1-1-106 0 0,1 1-340 0 0,0 0-1 0 0,-1 0 0 0 0,1 0 1 0 0,0 0-1 0 0,-1 0 1 0 0,1 0-1 0 0,0 0 0 0 0,0-1 1 0 0,0 1-1 0 0,0 0 0 0 0,0-1 1 0 0,0 1-1 0 0,0 0 0 0 0,0-1 1 0 0,0 1-1 0 0,0-1 1 0 0,0 0-1 0 0,1 1 0 0 0,-1-1 1 0 0,0 0-1 0 0,0 0 0 0 0,0 0 1 0 0,0 0-1 0 0,1 0 0 0 0,-1 0 1 0 0,1 0-41 0 0,0 0 10 0 0,128 2-1146 0 0,-109-4-160 0 0</inkml:trace>
  <inkml:trace contextRef="#ctx1" brushRef="#br1" timeOffset="74">8633 9993 8288 0 0,'-5'-11'889'0'0,"-5"-6"-199"0"0,6 6 4997 0 0,13-6-2015 0 0,37 15-3515 0 0,-31 8 26 0 0,-1 1 0 0 0,0 0 0 0 0,-1 2 0 0 0,0-1 0 0 0,0 1 0 0 0,0 1 0 0 0,-2 1 0 0 0,1-1 0 0 0,6 9-183 0 0,51 64 625 0 0,16 23-229 0 0,-52-19-346 0 0,-33-85-934 0 0,0-2-299 0 0,0 0-1120 0 0,0 0-4276 0 0</inkml:trace>
  <inkml:trace contextRef="#ctx1" brushRef="#br1" timeOffset="75">9040 9823 920 0 0,'-7'-6'3680'0'0,"-28"23"9238"0"0,29-12-11962 0 0,-10 10-724 0 0,1 0-1 0 0,0 1 1 0 0,2 1 0 0 0,0 0 0 0 0,1 1-1 0 0,0 0 1 0 0,2 0 0 0 0,0 2-1 0 0,-2 6-231 0 0,-35 75 0 0 0,-23-3 0 0 0,50-72 54 0 0,36-42-2792 0 0,-6 6-3753 0 0</inkml:trace>
  <inkml:trace contextRef="#ctx1" brushRef="#br1" timeOffset="76">9290 9999 13360 0 0,'5'3'642'0'0,"56"25"958"0"0,-25 7 1997 0 0,-40 23-4893 0 0,2-50 1305 0 0,0-1 0 0 0,-1 0-1 0 0,0 0 1 0 0,0 0 0 0 0,-1 0-1 0 0,0-1 1 0 0,0 1-1 0 0,-1-1 1 0 0,-4 5-9 0 0,-20 33 104 0 0,10-9 194 0 0,19-34-180 0 0,8 10 422 0 0,-5-8-463 0 0,0 0 0 0 0,1-1 1 0 0,0 0-1 0 0,0 1 1 0 0,0-1-1 0 0,0-1 0 0 0,0 1 1 0 0,0 0-1 0 0,0-1 0 0 0,0 0 1 0 0,1 0-1 0 0,-1 0 1 0 0,0-1-1 0 0,1 0 0 0 0,-1 1 1 0 0,1-1-1 0 0,-1-1 0 0 0,0 1 1 0 0,1-1-1 0 0,-1 1 0 0 0,0-1 1 0 0,4-2-78 0 0,25 1 552 0 0,-31 1-530 0 0,0 1 0 0 0,-1-1 0 0 0,1 1 0 0 0,0 0 1 0 0,0 0-1 0 0,-1 0 0 0 0,1 0 0 0 0,0 0 0 0 0,-1 0 0 0 0,1 1 0 0 0,0-1 0 0 0,-1 1 0 0 0,1-1 0 0 0,0 1 0 0 0,-1-1 0 0 0,1 1 0 0 0,-1 0 0 0 0,1 0 0 0 0,-1 0 0 0 0,1 0 0 0 0,-1 0 0 0 0,0 0 0 0 0,1 0 0 0 0,-1 0 0 0 0,0 0 0 0 0,0 1 0 0 0,0-1 0 0 0,0 0 0 0 0,0 1 0 0 0,0-1 0 0 0,0 1 0 0 0,0-1 0 0 0,-1 1 0 0 0,1 0 0 0 0,-1-1 0 0 0,1 1 0 0 0,-1 0 0 0 0,0-1 0 0 0,1 1 1 0 0,-1 0-1 0 0,0-1 0 0 0,0 1 0 0 0,0 0 0 0 0,0 0-22 0 0,-4 7 71 0 0,-1 0 1 0 0,1-1 0 0 0,-1 0 0 0 0,-1 0 0 0 0,1 0 0 0 0,-2 0-1 0 0,1-1 1 0 0,-6 5-72 0 0,8-8 12 0 0,-1 2 18 0 0,-38 39-929 0 0,14-18-4426 0 0,-1-3-1828 0 0</inkml:trace>
  <inkml:trace contextRef="#ctx1" brushRef="#br2" timeOffset="92">7353 9249 1840 0 0,'0'0'160'0'0,"0"0"-160"0"0,0 0 0 0 0,0 0 0 0 0,0 0 1432 0 0,0 5 248 0 0,0-5 48 0 0,-4 7 16 0 0,4-7-1056 0 0,-2 7-208 0 0,2-7-48 0 0,0 0-8 0 0,0 9-320 0 0,0-2-104 0 0,0 2 64 0 0,0-9-4376 0 0</inkml:trace>
  <inkml:trace contextRef="#ctx1" brushRef="#br2" timeOffset="93">7339 9425 3680 0 0,'0'0'328'0'0,"0"0"-264"0"0,0 0-64 0 0,0 0 0 0 0,0 0 1088 0 0,0 0 208 0 0,0 6 40 0 0,0-6 8 0 0,0 0-600 0 0,0 0-112 0 0,-7 6-24 0 0,7-6-8 0 0,0 10-192 0 0,0-10-40 0 0,0 0-8 0 0,0 7 0 0 0,0-7-632 0 0,0 0-128 0 0</inkml:trace>
  <inkml:trace contextRef="#ctx1" brushRef="#br2" timeOffset="94">7147 9986 5984 0 0,'0'0'464'0'0,"-1"1"-306"0"0,-21 14 3558 0 0,21-15-1660 0 0,1 0-169 0 0,0 0-798 0 0,0 0-346 0 0,0 0-67 0 0,0 0-79 0 0,0 0-261 0 0,13-20 253 0 0,-7 7-529 0 0,-5 9-3 0 0,0 0 0 0 0,0 1 0 0 0,0-1 0 0 0,1 1 0 0 0,0-1-1 0 0,-1 1 1 0 0,1 0 0 0 0,0-1 0 0 0,1 1 0 0 0,-1 0 0 0 0,1 0-1 0 0,-1 1 1 0 0,1-1 0 0 0,0 0 0 0 0,0 1 0 0 0,0 0 0 0 0,0 0-1 0 0,0 0 1 0 0,1 0 0 0 0,-1 0 0 0 0,1 1 0 0 0,-1-1 0 0 0,1 1-1 0 0,2-1-56 0 0,-2 2 61 0 0,1 0 0 0 0,-1 1 0 0 0,1-1-1 0 0,-1 1 1 0 0,1 0 0 0 0,-1 0 0 0 0,0 0-1 0 0,1 1 1 0 0,-1-1 0 0 0,0 1 0 0 0,0 0-1 0 0,0 0 1 0 0,0 1 0 0 0,-1-1 0 0 0,1 1-1 0 0,0 0 1 0 0,-1 0 0 0 0,0 0-1 0 0,0 0 1 0 0,2 3-61 0 0,49 77 433 0 0,-42-61-346 0 0,-1-4-65 0 0,-1 0 0 0 0,-1 1 0 0 0,-1 1 0 0 0,-1 0 0 0 0,0 0 0 0 0,-2 0-22 0 0,0 9 133 0 0,0-16 160 0 0,-3-11-3280 0 0,2-7 1481 0 0</inkml:trace>
  <inkml:trace contextRef="#ctx1" brushRef="#br2" timeOffset="95">7548 9793 10224 0 0,'0'0'464'0'0,"0"0"-8"0"0,-8 5 1022 0 0,2-2-951 0 0,-1 1 0 0 0,1 1 1 0 0,0-1-1 0 0,0 1 0 0 0,1 0 0 0 0,0 0 0 0 0,0 1 0 0 0,0-1 0 0 0,0 1 0 0 0,1 0 0 0 0,0 1 0 0 0,-1 0-527 0 0,-86 181 2495 0 0,69-154-2414 0 0,-2-2 1 0 0,-1-1-1 0 0,-1-2 0 0 0,-2 1-81 0 0,-53 47-392 0 0,63-56-489 0 0,17-20 474 0 0,1-1-153 0 0,0 0-638 0 0,0 0-282 0 0,0 0-57 0 0</inkml:trace>
  <inkml:trace contextRef="#ctx1" brushRef="#br2" timeOffset="96">7685 10156 13824 0 0,'0'0'314'0'0,"0"0"46"0"0,0 0 22 0 0,0 0-50 0 0,0 0-82 0 0,0 0 482 0 0,-5 0 1251 0 0,-1 3-1872 0 0,1-1 0 0 0,-1 1 0 0 0,1 0 0 0 0,0 0 1 0 0,0 0-1 0 0,0 1 0 0 0,0 0 0 0 0,0 0 0 0 0,1 0 0 0 0,0 1 0 0 0,-3 2-111 0 0,-48 52 0 0 0,37-41 1762 0 0,20-15-1761 0 0,-1 0 0 0 0,0 0 0 0 0,1-1 0 0 0,0 1 0 0 0,-1-1 0 0 0,1 1 0 0 0,0-1 0 0 0,0 0 0 0 0,1 1 0 0 0,-1-1 0 0 0,0 0 0 0 0,1 0 0 0 0,-1-1 0 0 0,1 1 0 0 0,-1 0 0 0 0,1-1 0 0 0,0 0 0 0 0,0 0 0 0 0,0 0 0 0 0,0 0 0 0 0,1 0-1 0 0,84 7 153 0 0,110 18-527 0 0,-192-25 204 0 0,3 0-200 0 0,-5 0-3829 0 0,-4-1 2489 0 0</inkml:trace>
  <inkml:trace contextRef="#ctx1" brushRef="#br2" timeOffset="97">7754 10199 2760 0 0,'0'0'536'0'0,"0"0"1209"0"0,-8 4 2911 0 0,4-1-4090 0 0,0 0 1 0 0,0 1-1 0 0,1-1 0 0 0,-1 1 0 0 0,1 0 0 0 0,0 0 1 0 0,0 0-1 0 0,0 0 0 0 0,0 1 0 0 0,1-1 1 0 0,-1 1-1 0 0,1 0 0 0 0,1-1 0 0 0,-1 1 1 0 0,1 0-1 0 0,-1 4-566 0 0,-3 12 212 0 0,2-1 0 0 0,0 1 0 0 0,2 0 0 0 0,0 1 0 0 0,1-1 0 0 0,1 0 0 0 0,2 0 0 0 0,0 0 0 0 0,1 3-212 0 0,-2-14-279 0 0,1 14-932 0 0</inkml:trace>
  <inkml:trace contextRef="#ctx1" brushRef="#br2" timeOffset="99">1575 5747 2304 0 0,'3'0'274'0'0,"8"0"289"0"0,7-2 2409 0 0,8-6-469 0 0,22 12-1235 0 0,-38-1-1448 0 0</inkml:trace>
  <inkml:trace contextRef="#ctx1" brushRef="#br2" timeOffset="100">1956 5718 2016 0 0,'0'0'88'0'0,"0"0"16"0"0,11 3-104 0 0</inkml:trace>
  <inkml:trace contextRef="#ctx1" brushRef="#br2" timeOffset="101">2419 5707 2760 0 0,'0'0'248'0'0,"0"0"-248"0"0,0 0 0 0 0,0 0 0 0 0,0 0 256 0 0,0 0 0 0 0,11 4 0 0 0,0-4 0 0 0,-11 0-256 0 0</inkml:trace>
  <inkml:trace contextRef="#ctx1" brushRef="#br2" timeOffset="135">1019 7354 13824 0 0,'0'0'304'0'0,"0"0"64"0"0,0 0 16 0 0,-7 6 0 0 0,-5 5-312 0 0,5-2-72 0 0,1 1 0 0 0,-3-1 0 0 0,3 5 424 0 0,2-1 72 0 0,0 6 15 0 0,4 0 1 0 0,0-2-160 0 0,-3 6-32 0 0,6-3-8 0 0,-3-1 0 0 0,4 2-1456 0 0,0-5-287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8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0 9184 0 0,'8'12'704'0'0,"-1"53"237"0"0,-21 2 2428 0 0,-2 9 19 0 0,24 25-2177 0 0,-4-59-3389 0 0,-1-26 583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13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23 9184 0 0,'-1'-9'245'0'0,"-3"-5"249"0"0,-1 21-241 0 0,11 13 3849 0 0,-6-20-3484 0 0,0 0-12 0 0,0 0-8 0 0,2 0-19 0 0,60 1 2831 0 0,28 20-3089 0 0,-43-17-220 0 0,-9-13-3739 0 0,-36 9 3113 0 0,5-1-2839 0 0,-1-3-1604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13.7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0 121 8264 0 0,'26'-9'374'0'0,"-1"-9"148"0"0,50-26 1350 0 0,-16 17 40 0 0,-51 25-1801 0 0,0 0 0 0 0,0 1 0 0 0,0 0 0 0 0,-1 1 1 0 0,1-1-1 0 0,0 2 0 0 0,0-1 0 0 0,0 1 0 0 0,0 0 1 0 0,4 2-112 0 0,38-8 146 0 0,-24-2-1471 0 0,-14 3-1855 0 0,-1-2-997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14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 4144 0 0,'25'-6'319'0'0,"2"11"1855"0"0,23-6 1805 0 0,-48 0-3535 0 0,30-6-272 0 0,-23 5-158 0 0,1 0 1 0 0,0 1 0 0 0,0 0 0 0 0,0 0 0 0 0,0 1-1 0 0,0 1 1 0 0,0 0 0 0 0,0 0 0 0 0,0 1-1 0 0,0 0 1 0 0,-1 0 0 0 0,1 1 0 0 0,4 3-15 0 0,0-2-382 0 0,-1 0 0 0 0,1-1 0 0 0,0-1 0 0 0,-1 0 0 0 0,1-1 1 0 0,0 0-1 0 0,0-1 0 0 0,7-2 382 0 0,4 2-979 0 0,40 2 4059 0 0,-64-1-2421 0 0,71-1 2954 0 0,-48 4-3441 0 0,-2-5-3150 0 0,-11-2 1354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14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4608 0 0,'47'4'643'0'0,"5"2"4742"0"0,11-3-3885 0 0,-53-6-2314 0 0,-2 3-3252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8:04.5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1160 26 17135 0 0,'0'0'376'0'0,"0"0"72"0"0,0 0 24 0 0,0 0 8 0 0,0 0-384 0 0,0 0-96 0 0,0 0 0 0 0,0 0 0 0 0,0 0 120 0 0,15 0 0 0 0,-4 3 0 0 0,-11-3-5271 0 0,0 0-1049 0 0</inkml:trace>
  <inkml:trace contextRef="#ctx0" brushRef="#br0" timeOffset="240.03">1377 19 9848 0 0,'0'0'432'0'0,"0"0"96"0"0,0 0-424 0 0,0 0-104 0 0,0 0 0 0 0,0 0 0 0 0,-4 7 656 0 0,4-7 112 0 0,0 0 16 0 0,0 0 8 0 0,0 0-472 0 0,0 0-88 0 0,0 0-16 0 0,0 0-8 0 0,0 0-704 0 0,0 0-144 0 0,0 0-24 0 0</inkml:trace>
  <inkml:trace contextRef="#ctx0" brushRef="#br0" timeOffset="241.03">1439 78 9584 0 0,'0'0'208'0'0,"0"0"48"0"0,0 0 0 0 0,0 0 24 0 0,11 0-280 0 0,-11 0 0 0 0,0 0 0 0 0,0 0 0 0 0,0 0 96 0 0,0 0-32 0 0,0 0 0 0 0,0 0-64 0 0,0 0 0 0 0,0 0-152 0 0,0 6 24 0 0,0-6-4096 0 0</inkml:trace>
  <inkml:trace contextRef="#ctx0" brushRef="#br0" timeOffset="592.04">1560 19 13992 0 0,'0'0'616'0'0,"-6"4"136"0"0,-3-1-600 0 0,3 0-152 0 0,6-3 0 0 0,0 0 0 0 0,-4 11 448 0 0,4-6 63 0 0,0 6 17 0 0,0-6 0 0 0,4 6-456 0 0,-4-5-72 0 0,-4 0 0 0 0,4 4-80 0 0,10 1-560 0 0,-6-2-103 0 0,-8 1-25 0 0,2-1-5464 0 0</inkml:trace>
  <inkml:trace contextRef="#ctx0" brushRef="#br0" timeOffset="856.23">1535 342 5528 0 0,'1'2'422'0'0,"19"21"836"0"0,-26-14 1263 0 0,5 23 268 0 0,-40 27-1015 0 0,30-40-2630 0 0,12-9 316 0 0</inkml:trace>
  <inkml:trace contextRef="#ctx0" brushRef="#br0" timeOffset="59866.91">21 29 5064 0 0,'-5'15'1155'0'0,"-11"-14"7984"0"0,21 0-4791 0 0,15 4-4295 0 0,13 2 95 0 0,-29-6-151 0 0,55-15 93 0 0,-37 9-37 0 0,21 1-1221 0 0,-11-3-6146 0 0,-30 7 2309 0 0</inkml:trace>
  <inkml:trace contextRef="#ctx0" brushRef="#br0" timeOffset="60969.39">1347 110 6448 0 0,'-22'4'810'0'0,"22"-4"-60"0"0,0 0 223 0 0,0 0 47 0 0,0 0 7 0 0,0 0-17 0 0,0 0-8 0 0,0 0-2 0 0,0 0-39 0 0,0 0-161 0 0,0 0-68 0 0,19 7 1165 0 0,47 15 994 0 0,-38-16-2871 0 0,-27-6-120 0 0,0 1 0 0 0,0-1 0 0 0,-1 0 1 0 0,1 0-1 0 0,0 0 0 0 0,0 0 0 0 0,0 0 0 0 0,-1 0 1 0 0,1 0-1 0 0,0 0 0 0 0,0 0 0 0 0,0 0 0 0 0,-1 0 1 0 0,1 0-1 0 0,0 0 0 0 0,0-1 0 0 0,0 1 1 0 0,-1 0-1 0 0,1-1 0 0 0,0 1 0 0 0,-1-1 0 0 0,1 1 1 0 0,0-1-1 0 0,-1 1 0 0 0,1-1 0 0 0,0 1 0 0 0,-1-1 1 0 0,1 1-1 0 0,-1-1 0 0 0,1 0 0 0 0,-1 1 1 0 0,0-1-1 0 0,1 0 0 0 0,-1 0 0 0 0,0 1 0 0 0,1-1 1 0 0,-1 0-1 0 0,0 0 100 0 0,-5-11-1877 0 0,4-2-11 0 0</inkml:trace>
  <inkml:trace contextRef="#ctx0" brushRef="#br0" timeOffset="61219.33">1545 91 2304 0 0,'0'0'101'0'0,"0"0"450"0"0,0 0 1804 0 0,-1 1 3975 0 0,-8 5-3202 0 0,-13 21 1102 0 0,14 26-3430 0 0,6 43-1009 0 0,7-30-2716 0 0,-4-47 1388 0 0</inkml:trace>
  <inkml:trace contextRef="#ctx0" brushRef="#br0" timeOffset="61406.91">1543 528 9832 0 0,'-11'5'-3936'0'0</inkml:trace>
  <inkml:trace contextRef="#ctx0" brushRef="#br0" timeOffset="81276.92">143 29 8408 0 0,'-11'11'1072'0'0,"0"-6"5975"0"0,11-5-6204 0 0,0 0-259 0 0,0 0-116 0 0,0 0-20 0 0,0 0-32 0 0,0 0-107 0 0,2 2-42 0 0,59 34 1728 0 0,-59-35-1885 0 0,-2-1 2 0 0,3 0 0 0 0,33 5 87 0 0,-32-6-131 0 0,6-2-220 0 0,25 0-4109 0 0,-20 3-2416 0 0</inkml:trace>
  <inkml:trace contextRef="#ctx0" brushRef="#br0" timeOffset="81940.95">458 0 4608 0 0,'-15'6'353'0'0,"13"-4"-231"0"0,7 2-42 0 0,-4-3 264 0 0,-1 0-291 0 0,1 0 1 0 0,-1 0 0 0 0,1 1-1 0 0,0-1 1 0 0,-1 0 0 0 0,1 0 0 0 0,0 0-1 0 0,0 1 1 0 0,0-1 0 0 0,0 0 0 0 0,0 0-1 0 0,0-1 1 0 0,0 1 0 0 0,0 0 0 0 0,0 0-1 0 0,0 0 1 0 0,1-1 0 0 0,-1 1-1 0 0,0 0 1 0 0,0-1 0 0 0,1 1 0 0 0,-1-1-1 0 0,0 0 1 0 0,1 1 0 0 0,-1-1 0 0 0,1 0-1 0 0,-1 0 1 0 0,1 0-54 0 0,-2 0-1 0 0,3 1 55 0 0,0-1 79 0 0,33 0 2990 0 0,7-4-1293 0 0,-23 2-2940 0 0,30 5-3701 0 0,-24-4 1050 0 0,-25 2 3582 0 0,-1-1 71 0 0,47 17 4783 0 0,-16-1-3627 0 0,-2-10-808 0 0,-8-12-316 0 0,-20 5 44 0 0,-1 1 94 0 0,0 0 9 0 0,50 0-1670 0 0,-48 0 1091 0 0,38 7-746 0 0,-12-7 2170 0 0,-27 0-367 0 0,-1 0 31 0 0,0 0 91 0 0,0 0 38 0 0,0 0 10 0 0,0 0-49 0 0,0 0-206 0 0,21 5 402 0 0,4 2-1316 0 0,-24-7 186 0 0,22 7-509 0 0,12 6 1876 0 0,-33-12-662 0 0,-2-1-162 0 0,19-4 63 0 0,10-3-668 0 0,-18 4 326 0 0</inkml:trace>
  <inkml:trace contextRef="#ctx0" brushRef="#br0" timeOffset="82284.95">1219 72 2760 0 0,'-10'-9'488'0'0,"8"7"1008"0"0,17 4 6476 0 0,-6 3-6000 0 0,24 4-2472 0 0,-6-8 136 0 0,-25-1 138 0 0,7 0-588 0 0,47 13 611 0 0,-20-15-36 0 0,-35 2 443 0 0,-1 0 84 0 0,0 0 22 0 0,0 0 20 0 0,0 0 80 0 0,0 0 35 0 0,0 0 10 0 0,32-7 1547 0 0,-10 3-2823 0 0,-21 4 117 0 0,-1 0-29 0 0</inkml:trace>
  <inkml:trace contextRef="#ctx0" brushRef="#br0" timeOffset="83612.95">1425 128 4144 0 0,'0'0'319'0'0,"-5"-11"3155"0"0,-5-34 2635 0 0,11 41-6017 0 0,0 1 0 0 0,0-1 1 0 0,0 0-1 0 0,1 1 0 0 0,0-1 0 0 0,0 1 0 0 0,0-1 0 0 0,0 1 0 0 0,0 0 1 0 0,1 0-1 0 0,-1 0 0 0 0,1 0 0 0 0,0 1 0 0 0,0-1 0 0 0,0 1 0 0 0,0-1 0 0 0,0 1 1 0 0,0 0-1 0 0,1 0 0 0 0,0 0-92 0 0,36 4 861 0 0,-17 15-548 0 0,-22-15-294 0 0,1 1-1 0 0,-1 0 0 0 0,1-1 1 0 0,-1 1-1 0 0,0 0 0 0 0,0-1 0 0 0,0 1 1 0 0,0 0-1 0 0,0 0 0 0 0,-1 0 0 0 0,1 0 1 0 0,-1 0-1 0 0,0 0 0 0 0,0 0 0 0 0,0 0 1 0 0,0 0-1 0 0,0 0 0 0 0,-1 0 1 0 0,1 0-1 0 0,-1-1 0 0 0,0 1 0 0 0,0 0 1 0 0,0 0-1 0 0,0 0 0 0 0,-1-1 0 0 0,1 1 1 0 0,-1-1-1 0 0,1 1 0 0 0,-1-1 0 0 0,0 1-18 0 0,-31 31 1043 0 0,29-32-1024 0 0,0 0 0 0 0,0-1-1 0 0,0 0 1 0 0,0 0 0 0 0,0 0-1 0 0,0 0 1 0 0,0-1 0 0 0,0 1 0 0 0,0-1-1 0 0,0 0 1 0 0,-1-1 0 0 0,1 1 0 0 0,0-1-1 0 0,0 1 1 0 0,0-1 0 0 0,0 0 0 0 0,0-1-1 0 0,0 1 1 0 0,0-1 0 0 0,1 0-1 0 0,-1 0-18 0 0,2 1 0 0 0,0 1-1 0 0,0-1 1 0 0,1 0 0 0 0,-1 0-1 0 0,0-1 1 0 0,1 1-1 0 0,-1 0 1 0 0,1 0-1 0 0,-1-1 1 0 0,1 1-1 0 0,0-1 1 0 0,0 1-1 0 0,0-1 1 0 0,-1 0-1 0 0,1 1 1 0 0,1-1-1 0 0,-1 0 1 0 0,0 0-1 0 0,0 0 1 0 0,1 0-1 0 0,-1 0 1 0 0,1 1 0 0 0,0-1-1 0 0,-1 0 1 0 0,1 0-1 0 0,0 0 1 0 0,0 0-1 0 0,0 0 1 0 0,0 0-1 0 0,1 0 1 0 0,-1-1 0 0 0,1 0-7 0 0,0-1 0 0 0,-1 1 1 0 0,2 0-1 0 0,-1-1 0 0 0,0 1 1 0 0,1 0-1 0 0,-1 0 0 0 0,1 0 1 0 0,0 0-1 0 0,0 0 0 0 0,0 0 1 0 0,0 1-1 0 0,1-1 0 0 0,-1 1 1 0 0,1 0-1 0 0,2-3 7 0 0,45-8 64 0 0,-49 13-56 0 0,1 1 1 0 0,0 0-1 0 0,0 0 1 0 0,-1 0-1 0 0,1 0 0 0 0,-1 0 1 0 0,1 0-1 0 0,-1 0 0 0 0,1 0 1 0 0,-1 1-1 0 0,1-1 1 0 0,-1 0-1 0 0,0 1 0 0 0,0 0 1 0 0,0-1-1 0 0,0 1 0 0 0,0-1 1 0 0,0 1-1 0 0,0 0 1 0 0,-1 0-1 0 0,1-1 0 0 0,-1 1 1 0 0,1 0-1 0 0,-1 0 0 0 0,0 0-8 0 0,12 34 224 0 0,-12-34-224 0 0,0 1 0 0 0,0 0 0 0 0,0-1 0 0 0,0 1 0 0 0,-1-1 0 0 0,1 1 0 0 0,-1 0 0 0 0,0-1 0 0 0,0 1 0 0 0,1-1 0 0 0,-2 0 0 0 0,1 1 0 0 0,0-1 0 0 0,0 0 0 0 0,-1 0 0 0 0,1 1 0 0 0,-1-1 0 0 0,0 0 0 0 0,-1 1 0 0 0,-6 10 0 0 0,5-5-16 0 0,-19 0-196 0 0,21-9 205 0 0,-1-1 0 0 0,1 1-1 0 0,-1 0 1 0 0,1-1 0 0 0,0 1 0 0 0,0-1-1 0 0,0 0 1 0 0,-1 0 0 0 0,1 0-1 0 0,1 0 1 0 0,-1 0 0 0 0,0 0-1 0 0,1 0 1 0 0,-1-1 0 0 0,1 1-1 0 0,-1-1 1 0 0,1 1 0 0 0,0-1 0 0 0,0 1-1 0 0,0-1 1 0 0,1 0 0 0 0,-1 1-1 0 0,0-1 1 0 0,1 0 0 0 0,0 0-1 0 0,0 1 1 0 0,0-1 7 0 0,-1-9-40 0 0,1 10 34 0 0,0 0 0 0 0,-1-1 0 0 0,1 1 0 0 0,0 0 0 0 0,0 0 1 0 0,0-1-1 0 0,0 1 0 0 0,1 0 0 0 0,-1 0 0 0 0,0-1 0 0 0,1 1 0 0 0,0 0 0 0 0,-1 0 1 0 0,1 0-1 0 0,0 0 0 0 0,0 0 0 0 0,1 0 0 0 0,-1 0 0 0 0,0 0 0 0 0,0 0 1 0 0,1 0-1 0 0,-1 1 0 0 0,1-1 0 0 0,0 1 0 0 0,-1-1 0 0 0,1 1 0 0 0,1-1 6 0 0,26-8-64 0 0,-13 15 64 0 0,5 6 0 0 0,-20-10 6 0 0,0 0 0 0 0,1 0 0 0 0,-1 0-1 0 0,0 1 1 0 0,0-1 0 0 0,0 0-1 0 0,0 1 1 0 0,0-1 0 0 0,0 1 0 0 0,0-1-1 0 0,0 1 1 0 0,-1-1 0 0 0,1 1-1 0 0,0 0 1 0 0,-1-1 0 0 0,0 1 0 0 0,1 0-1 0 0,-1-1 1 0 0,0 1 0 0 0,0 0-1 0 0,0 0 1 0 0,0-1 0 0 0,0 1 0 0 0,0 0-1 0 0,0-1 1 0 0,-1 1 0 0 0,1 0-1 0 0,-1 0-5 0 0,1 0 13 0 0,-1 1-1 0 0,0-1 1 0 0,1 0-1 0 0,-1 0 1 0 0,0 1-1 0 0,0-1 0 0 0,-1 0 1 0 0,1 0-1 0 0,0 0 1 0 0,-1 0-1 0 0,1 0 1 0 0,-1 0-1 0 0,0-1 0 0 0,1 1 1 0 0,-1 0-1 0 0,0-1 1 0 0,0 0-1 0 0,0 1 0 0 0,-2 0-12 0 0,-9 8 15 0 0,11-9-3 0 0,1 1-11 0 0,-1-1 1 0 0,1 1 0 0 0,0-1 0 0 0,-1 0-1 0 0,1 0 1 0 0,-1 0 0 0 0,0 0 0 0 0,1 0-1 0 0,-1 0 1 0 0,0 0 0 0 0,0 0 0 0 0,1-1-1 0 0,-1 1 1 0 0,0-1 0 0 0,0 1-1 0 0,0-1 1 0 0,0 0 0 0 0,0 0 0 0 0,0 1-1 0 0,0-1 1 0 0,1-1 0 0 0,-1 1 0 0 0,0 0-1 0 0,0 0-1 0 0,0-1 0 0 0,0 1 0 0 0,0 0-1 0 0,0-1 1 0 0,1 0 0 0 0,-1 1-1 0 0,0-1 1 0 0,1 0 0 0 0,-1 0-1 0 0,1 0 1 0 0,-1 0 0 0 0,0 0-1 0 0,1 0 1 0 0,0 0-1 0 0,-1 0 1 0 0,1-1 0 0 0,0 1-1 0 0,0 0 1 0 0,0-1 0 0 0,0 1-1 0 0,0-1 1 0 0,0 0 0 0 0,0 1-1 0 0,0-1 1 0 0,0 0 0 0 0,1 1-1 0 0,-1-1 1 0 0,1 0-1 0 0,0 0 1 0 0,-1 1 0 0 0,1-2 0 0 0,4-41-144 0 0,18 16-30 0 0,-19 26 170 0 0,0 0 0 0 0,0 0 0 0 0,-1 0 0 0 0,1 1 0 0 0,0 0 0 0 0,1-1 0 0 0,-1 1 0 0 0,0 0 0 0 0,0 0 0 0 0,0 1 0 0 0,1-1 0 0 0,-1 1 0 0 0,0-1 0 0 0,1 1 0 0 0,-1 0 0 0 0,0 0 0 0 0,1 1 0 0 0,1 0 4 0 0,5 3 16 0 0,-7-2 6 0 0,0 0 0 0 0,-1-1 0 0 0,1 1 0 0 0,-1 0-1 0 0,0 1 1 0 0,1-1 0 0 0,-1 0 0 0 0,0 1 0 0 0,0-1-1 0 0,-1 1 1 0 0,1-1 0 0 0,-1 1 0 0 0,1 0 0 0 0,-1 0-1 0 0,0 0 1 0 0,0 0 0 0 0,0 0 0 0 0,0 0-1 0 0,0 0 1 0 0,-1 0 0 0 0,1 0 0 0 0,-1 0 0 0 0,0 0-1 0 0,0 0 1 0 0,0 1 0 0 0,-1-1 0 0 0,1 0 0 0 0,-1 0-1 0 0,0 2-21 0 0,0 26 190 0 0,-9-23-110 0 0,8-6-73 0 0,0-1 1 0 0,0 1-1 0 0,0-1 1 0 0,-1 1-1 0 0,1-1 1 0 0,0 0-1 0 0,-1 0 0 0 0,1 0 1 0 0,0 0-1 0 0,-1-1 1 0 0,1 1-1 0 0,-1 0 1 0 0,0-1-1 0 0,1 0 1 0 0,-1 0-1 0 0,1 1 1 0 0,-1-2-1 0 0,0 1 1 0 0,1 0-1 0 0,-2-1-7 0 0,-52-36 129 0 0,43-13 5 0 0,13 48-135 0 0,-1 0 0 0 0,1 0 0 0 0,0 0 0 0 0,0 0 0 0 0,0 0 0 0 0,0 0 0 0 0,0 0 0 0 0,0 0 0 0 0,1 0 0 0 0,-1 0 0 0 0,1 0 1 0 0,-1 0-1 0 0,1 0 0 0 0,0 0 0 0 0,0 0 0 0 0,0 0 0 0 0,0 0 0 0 0,0 1 0 0 0,0-1 0 0 0,0 0 0 0 0,0 1 0 0 0,1-1 0 0 0,-1 1 0 0 0,1-1 0 0 0,-1 1 0 0 0,1 0 1 0 0,0 0-1 0 0,-1-1 0 0 0,1 1 0 0 0,0 0 0 0 0,0 1 0 0 0,0-1 0 0 0,0 0 0 0 0,0 0 0 0 0,0 1 0 0 0,0-1 0 0 0,0 1 0 0 0,0 0 0 0 0,0 0 0 0 0,2 0 1 0 0,-1-1 30 0 0,0 1 0 0 0,1-1 0 0 0,-1 1 0 0 0,0 0 0 0 0,1 0 0 0 0,-1 0 0 0 0,0 1 0 0 0,0-1 0 0 0,1 1 0 0 0,-1 0 0 0 0,0 0 0 0 0,0 0 0 0 0,0 0 0 0 0,0 1 0 0 0,0-1 0 0 0,0 1 0 0 0,0 0 0 0 0,-1-1 0 0 0,1 1-1 0 0,0 1 1 0 0,-1-1 0 0 0,0 0 0 0 0,1 0 0 0 0,-1 1 0 0 0,0 0 0 0 0,0-1 0 0 0,0 1 0 0 0,-1 0 0 0 0,1 0 0 0 0,0 3-30 0 0,1 3 70 0 0,-2-8-63 0 0,-1 1 0 0 0,1-1 0 0 0,-1 0 1 0 0,1 0-1 0 0,-1 1 0 0 0,1-1 0 0 0,-1 0 1 0 0,0 1-1 0 0,0-1 0 0 0,1 0 0 0 0,-1 1 0 0 0,0-1 1 0 0,0 0-1 0 0,0 1 0 0 0,-1-1 0 0 0,1 0 1 0 0,0 1-1 0 0,0-1 0 0 0,-1 0 0 0 0,1 1 1 0 0,-1-1-1 0 0,1 0 0 0 0,-1 0 0 0 0,0 1 0 0 0,1-1 1 0 0,-1 0-1 0 0,0 0 0 0 0,0 0 0 0 0,0 0 1 0 0,0 0-8 0 0,-5 3 5 0 0,-12 18 94 0 0,17-20-97 0 0,0 0 0 0 0,0 0 0 0 0,0 0 0 0 0,-1 0 0 0 0,1-1 0 0 0,-1 1 0 0 0,1-1 0 0 0,-1 1 0 0 0,1-1 0 0 0,-1 1 0 0 0,0-1 0 0 0,0 0 0 0 0,1 0 0 0 0,-1 0 0 0 0,0 0 0 0 0,0 0 0 0 0,0 0 0 0 0,0 0 0 0 0,0-1 0 0 0,-1 1 0 0 0,1-1 0 0 0,0 0 0 0 0,0 1 0 0 0,0-1 0 0 0,0 0 0 0 0,-1 0 0 0 0,1 0 0 0 0,0-1 0 0 0,0 1 0 0 0,0-1 0 0 0,0 1 0 0 0,0-1 0 0 0,-1 0-2 0 0,-22-39-141 0 0,19-13-8 0 0,5 51 147 0 0,1 1 1 0 0,0-1-1 0 0,0 0 1 0 0,0 0-1 0 0,0 0 1 0 0,0 0-1 0 0,1 1 1 0 0,-1-1-1 0 0,1 0 1 0 0,-1 0-1 0 0,1 1 1 0 0,0-1-1 0 0,-1 0 1 0 0,1 0-1 0 0,0 1 1 0 0,0-1-1 0 0,0 1 1 0 0,0-1-1 0 0,0 1 1 0 0,1 0 0 0 0,-1-1-1 0 0,0 1 1 0 0,1 0-1 0 0,-1 0 1 0 0,1 0-1 0 0,-1 0 1 0 0,1 0-1 0 0,-1 0 1 0 0,1 0-1 0 0,0 0 1 0 0,0 1-1 0 0,-1-1 1 0 0,1 1-1 0 0,0-1 1 0 0,0 1-1 0 0,0 0 1 0 0,-1-1-1 0 0,1 1 1 0 0,0 0-1 0 0,0 0 1 0 0,0 1-1 0 0,0-1 1 0 0,-1 0-1 0 0,2 1 2 0 0,26 30 284 0 0,-24-21-206 0 0,4 32 300 0 0,-10-29-236 0 0,2-12-132 0 0,-1 1 0 0 0,0 0 0 0 0,0-1 0 0 0,0 1 0 0 0,0-1 0 0 0,0 1 0 0 0,0-1-1 0 0,-1 1 1 0 0,1-1 0 0 0,0 1 0 0 0,-1-1 0 0 0,1 1 0 0 0,-1-1 0 0 0,0 0 0 0 0,1 1-1 0 0,-1-1 1 0 0,0 0 0 0 0,0 1 0 0 0,0-1 0 0 0,0 0 0 0 0,0 0 0 0 0,0 0 0 0 0,0 0-1 0 0,0 0 1 0 0,0 0 0 0 0,-1 0 0 0 0,1 0 0 0 0,-1 0-10 0 0,1 0-1 0 0,0-1 1 0 0,0 0-1 0 0,0 1 1 0 0,0-1-1 0 0,0 0 0 0 0,0 1 1 0 0,0-1-1 0 0,0 0 1 0 0,0 0-1 0 0,0 0 0 0 0,0 0 1 0 0,0 0-1 0 0,-1 0 1 0 0,1 0-1 0 0,0 0 0 0 0,0 0 1 0 0,0-1-1 0 0,0 1 0 0 0,0 0 1 0 0,0-1-1 0 0,0 1 1 0 0,0-1-1 0 0,0 1 0 0 0,0-1 1 0 0,0 1-1 0 0,0-1 1 0 0,1 0-1 0 0,-1 1 0 0 0,0-1 1 0 0,0 0-1 0 0,1 0 1 0 0,-1 0-1 0 0,0 0 1 0 0,-14-17-1859 0 0,5 2-5464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5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5928 0 0,'0'0'266'0'0,"0"0"1"0"0,0 11 514 0 0,0 35 3433 0 0,7-25-3274 0 0,-2-1-746 0 0,-2 4-1090 0 0,1-16-150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5.2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0 3680 0 0,'0'0'284'0'0,"0"2"89"0"0,-11 72 11871 0 0,21 2-13976 0 0,-9-74 499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5.4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1840 0 0,'0'0'83'0'0,"4"11"2485"0"0,-4-4-599 0 0,0 18 5671 0 0,3-11-6171 0 0,5 46-2532 0 0,-5-53-2291 0 0,-2-6 1394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5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0 7856 0 0,'-1'8'841'0'0,"-17"85"6263"0"0,22-55-6573 0 0,-1-30-1602 0 0,1-2-406 0 0</inkml:trace>
  <inkml:trace contextRef="#ctx0" brushRef="#br0" timeOffset="1">8 323 1376 0 0,'0'2'107'0'0,"0"21"6507"0"0,0-22-4481 0 0,0 71 1927 0 0,0-63-4880 0 0,0 1-290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8:05.6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 8464 0 0,'-7'43'920'0'0,"6"-1"1497"0"0,-2 14 14 0 0,10-5-1514 0 0,0 2-509 0 0,-10 5-464 0 0,5-22-1580 0 0,-7-20 627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5.9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1 920 0 0,'-1'14'465'0'0,"-3"4"7928"0"0,1 1-4603 0 0,-4 18-2086 0 0,7 1-1835 0 0,3-23-3930 0 0,-2-5-707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6.2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0 5064 0 0,'0'0'389'0'0,"-3"8"-36"0"0,-5 58 7323 0 0,6-42-7103 0 0,1 21-4324 0 0,4-38 2063 0 0</inkml:trace>
  <inkml:trace contextRef="#ctx0" brushRef="#br0" timeOffset="1">28 277 8608 0 0,'-8'57'2636'0'0,"8"-55"-1695"0"0,-1 0-17 0 0,-15 44 2961 0 0,14-33-1914 0 0,5 6-3728 0 0,-1-5-913 0 0,-2-13 1108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6.4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1 920 0 0,'0'1'67'0'0,"-12"72"14327"0"0,17-16-12425 0 0,12-10-12071 0 0,-11-14 7401 0 0,-3-18 3315 0 0,3 81 802 0 0,-12-58 1423 0 0,5-35-2135 0 0,1-3-31 0 0,-4 13 836 0 0,2-5-1394 0 0,0-1-1 0 0,0 1 0 0 0,1 0 1 0 0,0 0-1 0 0,0 0 1 0 0,1 0-1 0 0,0 1 0 0 0,0-1 1 0 0,1 0-1 0 0,0 0 1 0 0,1 0-1 0 0,0 2-114 0 0,-1-9-79 0 0,1 6-3232 0 0,2 0-1110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6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 10136 0 0,'0'2'464'0'0,"-25"65"3585"0"0,2-16 553 0 0,19-18-4494 0 0,24 71-6875 0 0,-18-50 567 0 0,-10-2 3280 0 0,-17 47 14544 0 0,21-74-9369 0 0,19 15-6046 0 0,-6 15-1445 0 0,-7-45 4720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7.0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2304 0 0,'0'0'101'0'0,"0"16"22"0"0,-7 49 12523 0 0,7-49-10869 0 0,9 11-6295 0 0,0 3 349 0 0,-9-27 3289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7.1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8288 0 0,'0'0'381'0'0,"0"0"-6"0"0,0 5-231 0 0,0-2 2701 0 0,-1 29 575 0 0,0-14-3194 0 0,0-2-4688 0 0,1-8-363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7.4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1 3224 0 0,'0'7'283'0'0,"-7"29"119"0"0,-8 30 12630 0 0,36-23-17440 0 0,-20-42 3481 0 0,0 1-7 0 0,4 9-674 0 0,2 5-2197 0 0,-3 4 4351 0 0,-4 29 6799 0 0,-6-20-4750 0 0,6-28-2084 0 0,0 0 0 0 0,0 6-108 0 0,-4 12-3460 0 0,8-5 70 0 0,-4-6 1453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7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 6448 0 0,'0'0'141'0'0,"0"0"23"0"0,0 0 13 0 0,1 2-19 0 0,1 5 16 0 0,-8 17 4612 0 0,-2-7-3296 0 0,15 41 253 0 0,1-30-1724 0 0,-8-27-89 0 0,3 7-276 0 0,5 32-1138 0 0,-8-2 356 0 0,0-10 1649 0 0,-4-8 1419 0 0,3-3-481 0 0,-8 78 4852 0 0,10-82-5784 0 0,9-30-2718 0 0,-2-8 670 0 0,-6 1-14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2.9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19 6560 0 0,'0'0'298'0'0,"-1"1"-3"0"0,-4 1-103 0 0,4-1 263 0 0,1-1 138 0 0,0 0 23 0 0,0 0 4 0 0,0 0-9 0 0,0 0-3 0 0,0 0 0 0 0,0 0 26 0 0,0 0 112 0 0,0 0 43 0 0,0 0 10 0 0,19-7 2304 0 0,-1 4-2335 0 0,49-4-485 0 0,5 3-1940 0 0,-65 2-24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3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19 1376 0 0,'0'0'65'0'0,"6"6"3681"0"0,12-8 156 0 0,-16 2-2946 0 0,0 0-393 0 0,59-23 581 0 0,-6 35-2282 0 0,-44-8 356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8:06.8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 79 15664 0 0,'0'0'356'0'0,"-1"-3"49"0"0,-17-62 679 0 0,11 54 2196 0 0,16 35-1822 0 0,16 71-466 0 0,29 83-645 0 0,-21-3-35 0 0,-32-175-309 0 0,-1 0-1 0 0,0 1 1 0 0,0-1 0 0 0,1 0 0 0 0,-1 0-1 0 0,0 1 1 0 0,0-1 0 0 0,1 0-1 0 0,-1 0 1 0 0,0 1 0 0 0,0-1 0 0 0,1 0-1 0 0,-1 0 1 0 0,0 0 0 0 0,1 0-1 0 0,-1 1 1 0 0,0-1 0 0 0,1 0 0 0 0,-1 0-1 0 0,0 0 1 0 0,1 0 0 0 0,-1 0-1 0 0,1 0 1 0 0,-1 0 0 0 0,0 0 0 0 0,1 0-1 0 0,-1 0 1 0 0,0 0 0 0 0,1 0-1 0 0,-1 0 1 0 0,0 0 0 0 0,1-1 0 0 0,-1 1-1 0 0,0 0 1 0 0,1 0 0 0 0,-1 0 0 0 0,0 0-1 0 0,1-1 1 0 0,-1 1 0 0 0,0 0-1 0 0,0 0 1 0 0,1-1 0 0 0,-1 1 0 0 0,0 0-1 0 0,0 0 1 0 0,1-1 0 0 0,-1 1-1 0 0,0 0 1 0 0,0-1 0 0 0,0 1 0 0 0,0 0-1 0 0,1-1-2 0 0,73-148 308 0 0,-36 37-296 0 0,-1 6-1 0 0,-37 106 3 0 0,0 1 0 0 0,0-1 0 0 0,-1 0 0 0 0,1 0 0 0 0,0 0 0 0 0,0 1 0 0 0,0-1 1 0 0,0 0-1 0 0,-1 0 0 0 0,1 0 0 0 0,0 1 0 0 0,0-1 0 0 0,0 0 0 0 0,-1 0 0 0 0,1 0 0 0 0,0 0 0 0 0,0 0 0 0 0,-1 0 0 0 0,1 1 0 0 0,0-1 1 0 0,0 0-1 0 0,-1 0 0 0 0,1 0 0 0 0,0 0 0 0 0,-1 0 0 0 0,1 0 0 0 0,0 0 0 0 0,0 0 0 0 0,-1 0 0 0 0,1 0 0 0 0,0 0 0 0 0,0 0 0 0 0,-1 0 1 0 0,1-1-1 0 0,0 1 0 0 0,0 0 0 0 0,-1 0 0 0 0,1 0 0 0 0,0 0 0 0 0,0 0 0 0 0,-1 0 0 0 0,1-1 0 0 0,0 1-14 0 0,-7 55 163 0 0,10 5-110 0 0,-43 298 342 0 0,34-321-288 0 0,5-22-19 0 0,-1 0-1 0 0,-1 0 1 0 0,0 0-1 0 0,-2 0 1 0 0,1 0-1 0 0,-2-1 1 0 0,-5 12-88 0 0,-8 9 334 0 0,-36 47 489 0 0,51-76-795 0 0,-1-1 0 0 0,0 0-1 0 0,-1 0 1 0 0,1-1 0 0 0,-1 0 0 0 0,0 0-1 0 0,0 0 1 0 0,0 0 0 0 0,-1-1-1 0 0,1 0 1 0 0,-1-1 0 0 0,1 1 0 0 0,-1-1-1 0 0,0-1 1 0 0,0 1 0 0 0,0-1 0 0 0,0 0-1 0 0,0-1 1 0 0,-1 1 0 0 0,-1-2-28 0 0,-32-2-1189 0 0,44-4-2798 0 0,0-2-4431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3.4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4144 0 0,'0'0'319'0'0,"2"0"-210"0"0,50 7 5323 0 0,-51-7-5070 0 0,-1 0-51 0 0,30 4-47 0 0,-9-10-393 0 0,-21 6-59 0 0</inkml:trace>
  <inkml:trace contextRef="#ctx0" brushRef="#br0" timeOffset="1">401 14 3680 0 0,'0'0'328'0'0,"0"0"-264"0"0,0 0-64 0 0,0 0 0 0 0,0 0 856 0 0,0 0 152 0 0,11 0 32 0 0,4 0 8 0 0,-8-4-536 0 0,-7 4-112 0 0,0 0-16 0 0,14-3-8 0 0,1 1-232 0 0,-4 2-48 0 0,-11 0 0 0 0,11 0-8 0 0,0-4-296 0 0,0 4-56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3.7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 1840 0 0,'0'0'83'0'0,"2"0"-6"0"0,34-1 2890 0 0,-18-5 1050 0 0,13 2-3270 0 0,-5 1-921 0 0,-18 1-111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3.9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38 3680 0 0,'0'0'284'0'0,"7"3"-176"0"0,21-11 2685 0 0,-27 8-1817 0 0,20-4 2137 0 0,43-12-2059 0 0,17 4-2274 0 0,-70 11-2672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4.1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49 7920 0 0,'0'0'362'0'0,"7"0"117"0"0,64-14 2670 0 0,-20-4-2963 0 0,-25 5-3596 0 0,-16 9-324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4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 4608 0 0,'2'0'353'0'0,"40"4"2094"0"0,-5-7-750 0 0,43-9-2094 0 0,-69 11-143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4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4144 0 0,'0'0'319'0'0,"15"5"899"0"0,20-4 3893 0 0,33-2-4658 0 0,-26 7-1452 0 0,-32-6-2687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4.6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24 920 0 0,'1'-1'67'0'0,"23"-6"568"0"0,0 4 4177 0 0,-22 3-3069 0 0,7-1-536 0 0,86-3-615 0 0,-62 3-2511 0 0,-19 1-1066 0 0</inkml:trace>
  <inkml:trace contextRef="#ctx0" brushRef="#br0" timeOffset="1">464 1 8208 0 0,'7'2'741'0'0,"48"11"1812"0"0,19-19-1879 0 0,-50 6-1602 0 0,-15 0-1616 0 0,2 0-1192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4.9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7168 0 0,'2'0'165'0'0,"46"9"446"0"0,-14-9 341 0 0,14 10-1998 0 0,-40-10-1812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5.2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91 2760 0 0,'65'-9'480'0'0,"-17"16"-416"0"0,-12 1 403 0 0,2-7 1714 0 0,29-5-716 0 0,-57 1-3236 0 0,-1 1-651 0 0</inkml:trace>
  <inkml:trace contextRef="#ctx0" brushRef="#br0" timeOffset="1">552 10 5984 0 0,'0'0'273'0'0,"0"0"-5"0"0,1-1-172 0 0,81-7 4465 0 0,-81 7-4366 0 0,-1 1-90 0 0,2 1-17 0 0,20 0 89 0 0,-16-3-3467 0 0,-6 2-335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45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 10912 0 0,'7'-4'530'0'0,"36"-21"518"0"0,-41 24-624 0 0,-1 1 22 0 0,3-3-84 0 0,24 7-532 0 0,-1 4 127 0 0,-12-1-770 0 0,-14-6 509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8:07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21191 0 0,'0'0'480'0'0,"0"0"67"0"0,-4 7 553 0 0,1 1-925 0 0,1-1-1 0 0,0 1 1 0 0,1 0 0 0 0,-1 0 0 0 0,2 1 0 0 0,-1-1-1 0 0,1 0 1 0 0,0 0 0 0 0,1 0 0 0 0,0 6-175 0 0,1 23 360 0 0,-10 86 711 0 0,4 16-1178 0 0,5-136-6268 0 0,2 5-2216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34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1308 62 2616 0 0,'0'0'117'0'0,"0"-1"-2"0"0,3-3 62 0 0,-2 3 615 0 0,-1 1 260 0 0,0 0 48 0 0,2-4 2571 0 0,-1-1 2381 0 0,-4 2-5880 0 0,3 2 305 0 0,0 1 57 0 0,0 0 30 0 0,0 0 4 0 0,0 0-21 0 0,0 0-90 0 0,0 0-38 0 0,-4 10 649 0 0,-2 48-177 0 0,5-21-881 0 0,4-26-227 0 0,-2-10-908 0 0,-1 1-382 0 0,3 6-76 0 0</inkml:trace>
  <inkml:trace contextRef="#ctx0" brushRef="#br0" timeOffset="4566.83">1363 0 920 0 0,'0'0'249'0'0,"0"0"713"0"0,0 0 314 0 0,0 0 61 0 0,0 0-73 0 0,0 0-336 0 0,0 0-147 0 0,0 0-28 0 0,0 0-18 0 0,0 0-46 0 0,0 16 2609 0 0,-4-6 1234 0 0,8 11-7407 0 0,0-8 922 0 0</inkml:trace>
  <inkml:trace contextRef="#ctx0" brushRef="#br0" timeOffset="6222.25">1342 278 9648 0 0,'0'0'438'0'0,"0"0"-8"0"0,-2-6-258 0 0,2 6 10 0 0,-1 0-1 0 0,0-1 1 0 0,1 1 0 0 0,-1 0 0 0 0,1-1 0 0 0,-1 1 0 0 0,1 0-1 0 0,-1-1 1 0 0,1 1 0 0 0,-1-1 0 0 0,1 1 0 0 0,-1-1-1 0 0,1 1 1 0 0,-1-1 0 0 0,1 1 0 0 0,0-1 0 0 0,-1 0 0 0 0,1 1-1 0 0,0-1 1 0 0,0 1 0 0 0,-1-1 0 0 0,1 0 0 0 0,0 1 0 0 0,0-1-1 0 0,0 0 1 0 0,0 1 0 0 0,0-1 0 0 0,0 0 0 0 0,0 1 0 0 0,0-1-1 0 0,0 0 1 0 0,0 1 0 0 0,0-1 0 0 0,0 0 0 0 0,1 1 0 0 0,-1-1-1 0 0,0 0-181 0 0,13-4 75 0 0,-11 5-22 0 0,-2 0-15 0 0,-13 10-1089 0 0,13-9 1041 0 0,-1-1 0 0 0,1 0 0 0 0,-1 0 0 0 0,1 1-1 0 0,-1-1 1 0 0,1 0 0 0 0,-1 0 0 0 0,1 0 0 0 0,-1 0 0 0 0,1 0-1 0 0,-1 0 1 0 0,1 0 0 0 0,-1 0 0 0 0,1 0 0 0 0,-1 0 0 0 0,1 0-1 0 0,-1 0 1 0 0,1 0 0 0 0,-1 0 0 0 0,1 0 0 0 0,-1-1 0 0 0,1 1-1 0 0,-1 0 1 0 0,1 0 0 0 0,-1-1 0 0 0,1 1 0 0 0,-1 0 0 0 0,1 0 0 0 0,0-1-1 0 0,-1 1 1 0 0,1-1 0 0 0,-1 1 0 0 0,1 0 0 0 0,0-1 0 0 0,0 1-1 0 0,-1-1 1 0 0,1 1 0 0 0,0-1 0 0 0,0 1 0 0 0,-1-1 0 0 0,1 1-1 0 0,0 0 1 0 0,0-1 0 0 0,0 0 0 0 0,0 1 0 0 0,0-1 0 0 0,0 1-1 0 0,0-1 1 0 0,0 1 0 0 0,0-1 0 0 0,0 1 0 0 0,0-1 0 0 0,0 1-1 0 0,0-1 1 0 0,0 1 0 0 0,0-1 0 0 0,1 1 0 0 0,-1-1 10 0 0,11-50-117 0 0,5 28 747 0 0,-15 22-616 0 0,0 1-4 0 0,0 0 1 0 0,0-1-1 0 0,-1 1 1 0 0,1 0-1 0 0,0 0 1 0 0,0 0-1 0 0,-1-1 1 0 0,1 1-1 0 0,0 0 1 0 0,0 0-1 0 0,-1 0 1 0 0,1 0-1 0 0,0 1 1 0 0,0-1-1 0 0,0 0 1 0 0,-1 0-1 0 0,1 0 1 0 0,0 0-1 0 0,0 1 1 0 0,-1-1-1 0 0,1 0 1 0 0,0 1-1 0 0,-1-1 1 0 0,1 1-1 0 0,0-1 1 0 0,-1 1-1 0 0,1-1 1 0 0,-1 1-1 0 0,1-1 1 0 0,-1 1-1 0 0,1 0 1 0 0,-1-1-1 0 0,1 1 1 0 0,-1 0-1 0 0,1-1 1 0 0,-1 1-1 0 0,0 0 1 0 0,0-1-1 0 0,1 1 1 0 0,-1 0-1 0 0,0 0 1 0 0,0-1-1 0 0,0 1-10 0 0,1 2 24 0 0,0-1 0 0 0,0 1-1 0 0,0-1 1 0 0,-1 1 0 0 0,1-1-1 0 0,-1 1 1 0 0,0 0 0 0 0,1-1-1 0 0,-1 1 1 0 0,-1-1-1 0 0,1 1 1 0 0,0 0 0 0 0,-1-1-1 0 0,1 1 1 0 0,-1-1 0 0 0,0 1-1 0 0,1-1 1 0 0,-1 1-1 0 0,-1-1 1 0 0,1 0 0 0 0,0 0-1 0 0,0 1 1 0 0,-1-1 0 0 0,1 0-1 0 0,-1 0 1 0 0,0 0-1 0 0,0 0 1 0 0,0-1 0 0 0,0 1-1 0 0,0 0 1 0 0,0-1 0 0 0,0 1-1 0 0,0-1 1 0 0,-1 0-1 0 0,1 0 1 0 0,0 0 0 0 0,-1 0-1 0 0,1 0 1 0 0,-1 0 0 0 0,1-1-1 0 0,-1 1 1 0 0,0-1-1 0 0,1 0-23 0 0,0 1 0 0 0,-1 0 0 0 0,1-1 0 0 0,0 1 0 0 0,0-1 0 0 0,-1 0 0 0 0,1 0 0 0 0,0 0 0 0 0,0 0 0 0 0,-1 0 0 0 0,1 0 0 0 0,0-1 0 0 0,0 1 0 0 0,0-1 0 0 0,-1 1 0 0 0,1-1 0 0 0,0 0 0 0 0,0 0 0 0 0,0 0 0 0 0,0 0 0 0 0,0 0 0 0 0,0-1 0 0 0,1 1 0 0 0,-1 0 0 0 0,0-1 0 0 0,1 1 0 0 0,-1-1 0 0 0,0 0 0 0 0,1 0 0 0 0,0 1 0 0 0,0-1 0 0 0,-1 0 0 0 0,1 0 0 0 0,0-2 0 0 0,14-22-10 0 0,5 14-44 0 0,-14 12 54 0 0,-3-1 3 0 0,0 1 0 0 0,1 0 0 0 0,-1-1 0 0 0,0 1 0 0 0,1 0 0 0 0,-1 0 0 0 0,0 0 0 0 0,1 0 0 0 0,-1 1 0 0 0,1-1 0 0 0,-1 0 0 0 0,0 0 0 0 0,1 1 0 0 0,-1-1 0 0 0,0 1 0 0 0,0-1 0 0 0,1 1 0 0 0,-1 0 0 0 0,0-1 0 0 0,0 1 0 0 0,0 0 0 0 0,0 0 0 0 0,0 0 0 0 0,0 0 0 0 0,1 0-3 0 0,-1 1 6 0 0,0-1 1 0 0,0 1-1 0 0,0 0 0 0 0,0-1 1 0 0,0 1-1 0 0,0 0 0 0 0,0-1 1 0 0,-1 1-1 0 0,1 0 0 0 0,-1 0 1 0 0,1 0-1 0 0,-1-1 0 0 0,0 1 0 0 0,0 0 1 0 0,1 0-1 0 0,-1 0 0 0 0,-1 0 1 0 0,1 0-1 0 0,0 0 0 0 0,0 0 1 0 0,-1-1-1 0 0,1 1 0 0 0,-1 0 1 0 0,1 0-1 0 0,-1 0 0 0 0,0-1 1 0 0,0 1-1 0 0,0 0 0 0 0,0-1 0 0 0,0 1 1 0 0,0-1-1 0 0,0 1 0 0 0,-1-1 1 0 0,1 0-1 0 0,0 1 0 0 0,-1-1 1 0 0,1 0-1 0 0,-1 0 0 0 0,1 0 1 0 0,-1 0-1 0 0,0 0 0 0 0,1 0 1 0 0,-1 0-1 0 0,0-1 0 0 0,0 1 0 0 0,0-1 1 0 0,0 1-1 0 0,1-1 0 0 0,-3 0-6 0 0,3 1-1 0 0,-1-1-1 0 0,0 0 1 0 0,1 0-1 0 0,-1 0 1 0 0,0-1-1 0 0,1 1 0 0 0,-1 0 1 0 0,0 0-1 0 0,1-1 1 0 0,-1 1-1 0 0,1-1 0 0 0,-1 0 1 0 0,1 1-1 0 0,-1-1 1 0 0,1 0-1 0 0,-1 0 0 0 0,1 0 1 0 0,0 0-1 0 0,-1 0 1 0 0,1 0-1 0 0,0 0 1 0 0,0-1-1 0 0,0 1 0 0 0,0 0 1 0 0,0-1-1 0 0,0 1 1 0 0,0 0-1 0 0,0-1 0 0 0,1 1 1 0 0,-1-1-1 0 0,0 0 1 0 0,1 1-1 0 0,-1-1 0 0 0,1 1 1 0 0,0-1-1 0 0,0 0 1 0 0,0 1-1 0 0,-1-1 1 0 0,1 0-1 0 0,1 1 0 0 0,-1-1 1 0 0,0 0-1 0 0,0 1 1 0 0,1-1-1 0 0,-1 0 0 0 0,1 1 1 0 0,0-2 1 0 0,7-17-107 0 0,-8 20 113 0 0,1-1 1 0 0,-1 1-1 0 0,1-1 0 0 0,-1 1 1 0 0,1 0-1 0 0,-1-1 0 0 0,1 1 1 0 0,-1 0-1 0 0,1-1 0 0 0,-1 1 1 0 0,1 0-1 0 0,0 0 0 0 0,-1-1 1 0 0,1 1-1 0 0,-1 0 0 0 0,1 0 1 0 0,0 0-1 0 0,-1 0 0 0 0,1 0 1 0 0,0 0-1 0 0,-1 0 0 0 0,1 0 0 0 0,0 0 1 0 0,-1 0-1 0 0,1 0 0 0 0,-1 1 1 0 0,1-1-1 0 0,0 0 0 0 0,-1 0 1 0 0,1 1-1 0 0,-1-1 0 0 0,1 0 1 0 0,-1 1-1 0 0,1-1 0 0 0,-1 0 1 0 0,1 1-1 0 0,-1-1 0 0 0,1 1 1 0 0,-1-1-1 0 0,1 1 0 0 0,-1-1 1 0 0,0 1-1 0 0,1-1 0 0 0,-1 1-6 0 0,1 0 10 0 0,3 2 45 0 0,-1 0-1 0 0,0 0 1 0 0,0 1-1 0 0,0-1 1 0 0,0 1-1 0 0,0-1 1 0 0,-1 1-1 0 0,0 0 1 0 0,1 0-1 0 0,-2 0 1 0 0,1 1-1 0 0,0-1 1 0 0,-1 0-1 0 0,0 1 1 0 0,0-1 0 0 0,0 1-1 0 0,0-1 1 0 0,-1 1-1 0 0,0-1 1 0 0,0 1-1 0 0,0-1 1 0 0,0 1-1 0 0,-1-1 1 0 0,0 1-1 0 0,1-1 1 0 0,-2 1-1 0 0,1-1 1 0 0,-1 0-1 0 0,1 1-54 0 0,-1-3 54 0 0,2-2-54 0 0,-1 1 0 0 0,0-1 0 0 0,1 0 0 0 0,-1 1 0 0 0,0-1 0 0 0,1 0 0 0 0,-1 1-1 0 0,0-1 1 0 0,1 0 0 0 0,-1 0 0 0 0,0 0 0 0 0,1 0 0 0 0,-1 0 0 0 0,0 0 0 0 0,0 0 0 0 0,1 0 0 0 0,-1 0 0 0 0,0 0 0 0 0,1 0 0 0 0,-1 0 0 0 0,0-1 0 0 0,0 1 0 0 0,1 0 0 0 0,-1 0 0 0 0,0-1 0 0 0,1 1 0 0 0,-1 0 0 0 0,1-1 0 0 0,-1 1 0 0 0,1-1 0 0 0,-1 1 0 0 0,0-1 0 0 0,1 1 0 0 0,0-1 0 0 0,-1 1 0 0 0,1-1 0 0 0,-1 0 0 0 0,1 1 0 0 0,0-1-1 0 0,-1 1 1 0 0,1-1 0 0 0,0 0 0 0 0,-3-5-2 0 0,1 0 0 0 0,0 1 0 0 0,0-1 0 0 0,1 0 0 0 0,-1 0 0 0 0,1 0 0 0 0,1-1 0 0 0,-1 1 0 0 0,1 0 0 0 0,0 0 0 0 0,0 0 0 0 0,1 0 0 0 0,0 0-1 0 0,0 0 1 0 0,1 0 0 0 0,-1 0 0 0 0,1 0 0 0 0,0 0 0 0 0,1 0 0 0 0,1-3 2 0 0,-3 8 92 0 0,14 1 213 0 0,-12 1-287 0 0,-1 1 1 0 0,1-1-1 0 0,0 1 0 0 0,0-1 0 0 0,0 1 0 0 0,-1 0 0 0 0,1 0 0 0 0,-1 0 0 0 0,0 0 0 0 0,1 1 0 0 0,-1-1 0 0 0,0 1 0 0 0,0-1 0 0 0,-1 1 0 0 0,1-1 0 0 0,0 1 1 0 0,-1 0-1 0 0,0 0 0 0 0,0 0 0 0 0,1 0 0 0 0,-2 0 0 0 0,1 0 0 0 0,0 0 0 0 0,-1 1 0 0 0,1-1 0 0 0,-1 0 0 0 0,0 0 0 0 0,0 0 0 0 0,0 2-18 0 0,0-4 11 0 0,0 1-6 0 0,0-1 0 0 0,0 1 0 0 0,0 0 1 0 0,0-1-1 0 0,0 1 0 0 0,0-1 0 0 0,0 1 1 0 0,-1-1-1 0 0,1 1 0 0 0,0 0 0 0 0,-1-1 0 0 0,1 1 1 0 0,-1-1-1 0 0,0 1 0 0 0,1-1 0 0 0,-1 0 0 0 0,0 1 1 0 0,0-1-1 0 0,0 0 0 0 0,0 0 0 0 0,0 1 1 0 0,0-1-1 0 0,-1 0 0 0 0,1 0 0 0 0,0 0 0 0 0,0 0 1 0 0,-1-1-1 0 0,1 1 0 0 0,-1 0 0 0 0,1 0 0 0 0,0-1 1 0 0,-2 1-6 0 0,-16-5 10 0 0,16 1-15 0 0,1 0-1 0 0,0 0 0 0 0,-1-1 0 0 0,1 1 0 0 0,1-1 0 0 0,-1 1 0 0 0,0-1 1 0 0,1 0-1 0 0,0 0 0 0 0,0 0 0 0 0,0 0 0 0 0,0 0 0 0 0,1 0 1 0 0,-1 0-1 0 0,1 0 0 0 0,0 0 0 0 0,0 0 0 0 0,1 0 0 0 0,-1 0 0 0 0,1 0 1 0 0,0 0-1 0 0,0 1 0 0 0,0-1 0 0 0,0 0 0 0 0,1 0 0 0 0,1-1 6 0 0,-1-3-53 0 0,-1 8 61 0 0,0-1 0 0 0,0 1 1 0 0,0 0-1 0 0,0 0 0 0 0,0 0 0 0 0,0 0 0 0 0,0 0 0 0 0,0 0 0 0 0,0 0 1 0 0,0 0-1 0 0,0 0 0 0 0,0 1 0 0 0,0-1 0 0 0,0 0 0 0 0,0 1 1 0 0,0-1-1 0 0,0 1 0 0 0,0-1 0 0 0,0 1 0 0 0,0-1 0 0 0,0 1 1 0 0,0 0-1 0 0,-1-1 0 0 0,1 1 0 0 0,0 0 0 0 0,-1 0 0 0 0,1-1 1 0 0,0 1-1 0 0,-1 0-8 0 0,2 1 24 0 0,0 0 11 0 0,1 1 0 0 0,0 0 0 0 0,-1 0 0 0 0,0 0 0 0 0,1 1 0 0 0,-1-1 0 0 0,-1 0 0 0 0,1 1 0 0 0,0-1 0 0 0,-1 1 0 0 0,0 0 0 0 0,1 0 0 0 0,-2-1 0 0 0,1 1 0 0 0,0 0 0 0 0,-1 0 0 0 0,1 0 0 0 0,-1 0 0 0 0,0 0 0 0 0,-1 0 0 0 0,1 0 0 0 0,-1-1 0 0 0,0 1 0 0 0,1 0 0 0 0,-2 0 0 0 0,1 0 0 0 0,0-1 0 0 0,-1 1-1 0 0,0-1 1 0 0,1 1 0 0 0,-1-1 0 0 0,-1 0 0 0 0,1 0 0 0 0,0 1 0 0 0,-3 1-35 0 0,1-4 9 0 0,1-1 0 0 0,0 0 0 0 0,0 1 0 0 0,-1-1-1 0 0,1 0 1 0 0,0 0 0 0 0,0-1 0 0 0,-1 1 0 0 0,1-1-1 0 0,0 1 1 0 0,0-1 0 0 0,0 0 0 0 0,0-1 0 0 0,0 1-1 0 0,0 0 1 0 0,0-1 0 0 0,0 1 0 0 0,0-1 0 0 0,0 0-1 0 0,0-1-8 0 0,-3-2 0 0 0,0 1 0 0 0,0-1 0 0 0,1-1 0 0 0,0 1 0 0 0,0-1 0 0 0,0 0 0 0 0,1 0 0 0 0,0 0 0 0 0,0-1 0 0 0,0 1 0 0 0,1-1 0 0 0,0 0 0 0 0,0 0 0 0 0,1 0 0 0 0,0 0 0 0 0,0-1 0 0 0,1 1 0 0 0,-1-8 0 0 0,3 13 0 0 0,0 0 0 0 0,0 0 0 0 0,0 1 0 0 0,0-1 0 0 0,1 0 0 0 0,-1 0 0 0 0,0 1 0 0 0,1-1 0 0 0,-1 1 0 0 0,1-1 0 0 0,0 1 0 0 0,0 0 0 0 0,-1 0 0 0 0,1 0 0 0 0,0 0 0 0 0,0 0 0 0 0,0 0 0 0 0,0 0 0 0 0,0 0 0 0 0,0 1 0 0 0,0-1 0 0 0,0 1 0 0 0,1 0 0 0 0,-1 0 0 0 0,0-1 0 0 0,0 1 0 0 0,0 1 0 0 0,0-1 0 0 0,1 0 0 0 0,-1 0 0 0 0,0 1 0 0 0,0-1 0 0 0,0 1 0 0 0,1 0 0 0 0,4 1 23 0 0,0-1 0 0 0,0 2 0 0 0,-1-1 0 0 0,1 1 0 0 0,0-1 0 0 0,-1 2 0 0 0,0-1 0 0 0,0 1 0 0 0,0 0 0 0 0,0 0 0 0 0,-1 1 0 0 0,0-1-1 0 0,1 1 1 0 0,-2 1 0 0 0,2 0-23 0 0,0 26 72 0 0,-6-30-78 0 0,-1 0 0 0 0,1 0 0 0 0,-1 0 0 0 0,0 0 0 0 0,0-1 0 0 0,0 1 0 0 0,0 0 0 0 0,0-1 0 0 0,0 1 0 0 0,0 0 0 0 0,0-1 0 0 0,-1 1 0 0 0,1-1 0 0 0,0 0-1 0 0,-1 0 1 0 0,0 1 0 0 0,1-1 0 0 0,-1 0 0 0 0,0 0 0 0 0,1 0 0 0 0,-1-1 0 0 0,0 1 0 0 0,0 0 0 0 0,0-1 0 0 0,0 1 0 0 0,1-1 0 0 0,-1 1 0 0 0,0-1 0 0 0,0 0 0 0 0,0 0 0 0 0,0 0 0 0 0,0 0 0 0 0,0 0-1 0 0,0-1 1 0 0,0 1 0 0 0,0 0 0 0 0,-1-1 6 0 0,0 0-8 0 0,1 1 0 0 0,0-1 0 0 0,-1 1 0 0 0,1-1 0 0 0,-1 0 0 0 0,1 0 0 0 0,0 0 0 0 0,-1 0 0 0 0,1-1 0 0 0,0 1 0 0 0,0 0 0 0 0,0-1 0 0 0,0 0 0 0 0,0 1 0 0 0,1-1 0 0 0,-1 0 0 0 0,0 0 0 0 0,1 0 0 0 0,-1 0 0 0 0,1 0 0 0 0,0 0 0 0 0,0-1 0 0 0,0 1 0 0 0,0 0 0 0 0,0-1 0 0 0,0 1 0 0 0,0-1 0 0 0,1 1 0 0 0,-1-1 0 0 0,1 1 0 0 0,0-1 0 0 0,0 1 0 0 0,0-1 0 0 0,0 0 8 0 0,3-1 6 0 0,0 1 0 0 0,1 0 0 0 0,-1-1 0 0 0,1 1-1 0 0,0 0 1 0 0,-1 1 0 0 0,1-1 0 0 0,1 1 0 0 0,-1 0-1 0 0,0 0 1 0 0,0 0 0 0 0,5-1-6 0 0,-5 1-6 0 0,54-4 6 0 0,-50 8 0 0 0,-7-1 0 0 0,0 0 0 0 0,0 1 0 0 0,0-1 0 0 0,0 0 0 0 0,0 1 0 0 0,0-1 0 0 0,0 1 0 0 0,0-1 0 0 0,-1 1 0 0 0,1-1 0 0 0,0 1 0 0 0,-1-1 0 0 0,1 1 0 0 0,-1 0 0 0 0,0-1 0 0 0,0 1 0 0 0,1 0 0 0 0,-1-1 0 0 0,0 1 0 0 0,0 0 0 0 0,-1-1 0 0 0,1 1 0 0 0,0 0 0 0 0,0-1 0 0 0,-1 1 0 0 0,1-1 0 0 0,-1 1 0 0 0,0 0 0 0 0,1-1 0 0 0,-2 2 0 0 0,1 0-10 0 0,-1 1 0 0 0,0-1 0 0 0,0 1 0 0 0,0-1 0 0 0,0 0 0 0 0,0 0 0 0 0,-1 0 0 0 0,0 0 0 0 0,1 0 0 0 0,-1-1 0 0 0,0 1 0 0 0,0-1 0 0 0,0 0-1 0 0,-1 1 1 0 0,1-1 0 0 0,-1-1 0 0 0,1 1 0 0 0,-1-1 0 0 0,1 1 0 0 0,-1-1 0 0 0,0 0 0 0 0,0 0 0 0 0,1-1 0 0 0,-1 1 0 0 0,0-1 0 0 0,0 0 0 0 0,0 0 0 0 0,0 0 0 0 0,0 0 0 0 0,0-1-1 0 0,0 1 1 0 0,1-1 0 0 0,-2-1 10 0 0,4 1-1 0 0,-1 0 1 0 0,1 0-1 0 0,0 0 0 0 0,0-1 0 0 0,1 1 0 0 0,-1 0 0 0 0,0-1 0 0 0,0 1 1 0 0,1-1-1 0 0,-1 1 0 0 0,0-1 0 0 0,1 1 0 0 0,0-1 0 0 0,-1 1 0 0 0,1-1 1 0 0,0 0-1 0 0,0 1 0 0 0,0-1 0 0 0,0 0 0 0 0,0 1 0 0 0,0-1 0 0 0,0 1 1 0 0,1-1-1 0 0,-1 0 0 0 0,1 1 0 0 0,-1-1 0 0 0,1 1 0 0 0,0-1 1 0 0,0-6-48 0 0,5 3 24 0 0,-5 5 22 0 0,0-1 0 0 0,0 0 0 0 0,0 0 0 0 0,0 1 0 0 0,0-1 0 0 0,1 1-1 0 0,-1-1 1 0 0,0 1 0 0 0,0-1 0 0 0,0 1 0 0 0,0 0 0 0 0,1 0 0 0 0,-1 0-1 0 0,0-1 1 0 0,0 1 0 0 0,1 0 0 0 0,-1 0 0 0 0,0 1 0 0 0,0-1 0 0 0,0 0-1 0 0,1 0 1 0 0,-1 1 0 0 0,0-1 0 0 0,0 0 0 0 0,0 1 0 0 0,0-1 0 0 0,0 1 0 0 0,1 0-1 0 0,-1-1 1 0 0,1 2 2 0 0,6 2-125 0 0,14 5-1455 0 0,-12-2 625 0 0</inkml:trace>
  <inkml:trace contextRef="#ctx0" brushRef="#br0" timeOffset="11364.97">875 265 3680 0 0,'14'3'360'0'0,"17"-22"2154"0"0,-30 19-2497 0 0,0-1 0 0 0,-1 1 0 0 0,1 0 0 0 0,-1-1 0 0 0,1 1 0 0 0,0 0 0 0 0,-1-1-1 0 0,1 1 1 0 0,0 0 0 0 0,-1 0 0 0 0,1 0 0 0 0,0 0 0 0 0,-1-1 0 0 0,1 1 0 0 0,0 0 0 0 0,-1 0-1 0 0,1 0 1 0 0,0 1 0 0 0,-1-1 0 0 0,1 0 0 0 0,0 0 0 0 0,-1 0 0 0 0,1 0 0 0 0,0 1-1 0 0,-1-1 1 0 0,1 0 0 0 0,0 0 0 0 0,-1 1 0 0 0,1-1 0 0 0,-1 1 0 0 0,1-1 0 0 0,-1 1-1 0 0,1-1 1 0 0,-1 1 0 0 0,1-1 0 0 0,-1 1 0 0 0,1-1 0 0 0,-1 1 0 0 0,0-1 0 0 0,1 1-1 0 0,-1 0-16 0 0,17 6 306 0 0,-15-6-357 0 0,0 0-1 0 0,0 0 1 0 0,-1 0 0 0 0,1 0 0 0 0,0-1-1 0 0,0 1 1 0 0,0-1 0 0 0,0 1 0 0 0,0-1-1 0 0,0 0 1 0 0,0 1 0 0 0,0-1 0 0 0,0 0 0 0 0,0 0-1 0 0,0-1 1 0 0,0 1 0 0 0,0 0 0 0 0,0-1-1 0 0,0 1 1 0 0,-1-1 0 0 0,1 1 0 0 0,0-1-1 0 0,0 0 1 0 0,0 0 0 0 0,0 0 0 0 0,0-1 51 0 0,4-2 455 0 0,-6 4-355 0 0,1-1 0 0 0,-1 1-1 0 0,1-1 1 0 0,-1 1-1 0 0,1-1 1 0 0,-1 1 0 0 0,1-1-1 0 0,-1 1 1 0 0,1-1-1 0 0,-1 1 1 0 0,1 0 0 0 0,0-1-1 0 0,-1 1 1 0 0,1 0-1 0 0,0 0 1 0 0,-1 0 0 0 0,1-1-1 0 0,0 1 1 0 0,-1 0-1 0 0,1 0 1 0 0,0 0 0 0 0,-1 0-1 0 0,1 0 1 0 0,0 0-1 0 0,-1 0 1 0 0,1 0 0 0 0,0 1-1 0 0,0-1 1 0 0,-1 0-1 0 0,1 0 1 0 0,-1 0 0 0 0,1 1-1 0 0,0-1 1 0 0,-1 0-1 0 0,1 1 1 0 0,-1-1 0 0 0,1 1-1 0 0,0-1 1 0 0,-1 0-1 0 0,1 1 1 0 0,-1-1 0 0 0,0 1-1 0 0,1 0 1 0 0,-1-1-1 0 0,1 1 1 0 0,-1 0-100 0 0,69 46 1623 0 0,-15-26-631 0 0,-29-14-1915 0 0,-14-7-3690 0 0</inkml:trace>
  <inkml:trace contextRef="#ctx0" brushRef="#br0" timeOffset="10787">0 274 5064 0 0,'1'0'232'0'0,"40"-10"974"0"0,-11 2 3213 0 0,-3 10-2951 0 0,-7 2-1324 0 0,13 6-711 0 0,-14-8-3321 0 0,-17-2 402 0 0</inkml:trace>
  <inkml:trace contextRef="#ctx0" brushRef="#br0" timeOffset="11036.93">228 304 3680 0 0,'5'1'381'0'0,"25"5"1724"0"0,-8 1 1599 0 0,0 2-3062 0 0,14-2-312 0 0,-4 2-379 0 0,55 30 8 0 0,-16-44-719 0 0,-41-4 809 0 0,42 11-208 0 0,-41 11 149 0 0,-13-7-154 0 0,-7-3-16 0 0</inkml:trace>
  <inkml:trace contextRef="#ctx0" brushRef="#br0" timeOffset="12442.82">610 409 12096 0 0,'-1'-1'88'0'0,"1"0"1"0"0,-1 0-1 0 0,1 0 0 0 0,0 0 1 0 0,-1 0-1 0 0,1 0 1 0 0,0 0-1 0 0,0 0 1 0 0,-1 0-1 0 0,1 0 1 0 0,0 0-1 0 0,0 0 1 0 0,0 0-1 0 0,0 0 1 0 0,0 0-1 0 0,1 0 0 0 0,-1 0 1 0 0,0 0-1 0 0,0 1 1 0 0,1-1-1 0 0,-1 0 1 0 0,0 0-1 0 0,1 0 1 0 0,-1 0-1 0 0,1 0 1 0 0,-1 0-1 0 0,1 0 0 0 0,0 1 1 0 0,-1-1-1 0 0,1 0 1 0 0,0 1-1 0 0,-1-1 1 0 0,1 0-1 0 0,0 1 1 0 0,0-1-1 0 0,0 1 1 0 0,0-1-1 0 0,-1 1 1 0 0,1-1-1 0 0,0 1 0 0 0,0 0 1 0 0,0-1-1 0 0,0 1 1 0 0,0 0-1 0 0,0 0 1 0 0,0 0-1 0 0,0 0 1 0 0,0 0-89 0 0,14-8 1599 0 0,-9 3-1488 0 0,1 1 0 0 0,-1 0 1 0 0,1 0-1 0 0,0 1 0 0 0,0 0 0 0 0,0 0 1 0 0,0 1-1 0 0,1 0 0 0 0,-1 0 0 0 0,1 1 1 0 0,-1 0-1 0 0,1 0 0 0 0,-1 0 0 0 0,1 1 1 0 0,0 0-1 0 0,-1 1 0 0 0,1 0 0 0 0,1 0-111 0 0,26 12-2261 0 0,-26-9-913 0 0,6 2-3054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57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228 126 8288 0 0,'0'0'638'0'0,"0"-1"-414"0"0,1-29 2249 0 0,-2 12 5905 0 0,12 37-7525 0 0,12 53-124 0 0,-6 24-323 0 0,-10-85-328 0 0,-3-10-30 0 0,26-24-25 0 0,14-58 30 0 0,10-75-53 0 0,-52 141 6 0 0,-2 17 80 0 0,-57 337 462 0 0,52-308-469 0 0,-1 0 0 0 0,-2-1-1 0 0,0 1 1 0 0,-2-2 0 0 0,-2 1-1 0 0,-7 12-78 0 0,14-34 30 0 0,0-1 0 0 0,-1 1 0 0 0,0-1 0 0 0,0 0 0 0 0,0-1 0 0 0,-1 0 0 0 0,0 0 0 0 0,0 0 0 0 0,-1-1 0 0 0,0 0 0 0 0,0 0 0 0 0,0-1 0 0 0,0 0 0 0 0,-1 0 0 0 0,1-1 0 0 0,-1 0 0 0 0,0-1 0 0 0,0 0 0 0 0,0 0 0 0 0,0-1 0 0 0,0 0 0 0 0,0 0 0 0 0,-1-1 0 0 0,1-1 0 0 0,0 1 0 0 0,0-2 0 0 0,0 1 0 0 0,-6-3-30 0 0,-32-5-2254 0 0,36 6 1036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58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166 1 13824 0 0,'0'0'629'0'0,"0"0"-12"0"0,-9 0-420 0 0,9 1 3151 0 0,3-1-3324 0 0,1 0-1 0 0,-1 1 1 0 0,0 0-1 0 0,0-1 1 0 0,0 1 0 0 0,0 0-1 0 0,-1 0 1 0 0,1 1-1 0 0,0-1 1 0 0,0 1-1 0 0,-1-1 1 0 0,1 1-1 0 0,-1 0 1 0 0,1 0-1 0 0,-1 0 1 0 0,0 0-1 0 0,0 0 1 0 0,0 1-1 0 0,0-1 1 0 0,0 1-1 0 0,0-1 1 0 0,-1 1-1 0 0,1 0 1 0 0,-1 0-1 0 0,0-1 1 0 0,0 1-1 0 0,0 0 1 0 0,0 0-1 0 0,0 0 1 0 0,-1 0-1 0 0,1 0 1 0 0,-1 1-1 0 0,0 1-23 0 0,1 1 0 0 0,-1-1 0 0 0,0 1 0 0 0,-1-1 0 0 0,1 0 0 0 0,-1 1 0 0 0,0-1 0 0 0,0 1 0 0 0,-1-1 0 0 0,1 0 0 0 0,-1 0 0 0 0,0 0 0 0 0,-1 0 0 0 0,-27 43 1915 0 0,37-21-1750 0 0,19 8 281 0 0,-23-33-403 0 0,-1 0 0 0 0,1 0 1 0 0,-1 1-1 0 0,0-1 0 0 0,0 1 0 0 0,0-1 0 0 0,0 1 0 0 0,-1-1 0 0 0,1 1 0 0 0,-1 0 0 0 0,1 0 0 0 0,-1 0 1 0 0,0 0-1 0 0,0 0 0 0 0,0 0 0 0 0,-1 0 0 0 0,1 3-43 0 0,-2-4 13 0 0,1 0 1 0 0,-1 0-1 0 0,0-1 0 0 0,0 1 1 0 0,0 0-1 0 0,0 0 1 0 0,-1-1-1 0 0,1 1 0 0 0,0-1 1 0 0,-1 1-1 0 0,1-1 0 0 0,-1 1 1 0 0,0-1-1 0 0,1 0 1 0 0,-1 0-1 0 0,0 0 0 0 0,0 0 1 0 0,0 0-1 0 0,1 0 1 0 0,-1-1-1 0 0,0 1 0 0 0,0 0 1 0 0,0-1-1 0 0,-1 0-13 0 0,-15 9 134 0 0,-4 5 66 0 0,17-10-314 0 0,1-1 1 0 0,-1 0 0 0 0,0 0 0 0 0,1-1 0 0 0,-1 1 0 0 0,0-1 0 0 0,-1 0-1 0 0,1-1 1 0 0,0 1 0 0 0,-1-1 0 0 0,1 0 0 0 0,0 0 0 0 0,-1-1 0 0 0,-4 1 113 0 0,-35-5-1003 0 0,6-10-12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3224 0 0,'0'17'4849'0'0,"-7"41"1574"0"0,10-13-11479 0 0,-3-40 984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8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1840 0 0,'0'0'80'0'0,"0"0"16"0"0,0 7-96 0 0,0-7 0 0 0,-7 6 0 0 0,7 1 0 0 0,0 0 864 0 0,0-7 160 0 0,0 9 24 0 0,0-9-2232 0 0,3 7-440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2304 0 0,'0'0'96'0'0,"0"0"32"0"0,0 0-128 0 0,-4 7 0 0 0,-3-5 0 0 0,3 5 0 0 0,4-7 1760 0 0,0 7 336 0 0,0-7 64 0 0,-4 6 16 0 0,0 4-1744 0 0,4-10-344 0 0,0 6-88 0 0,0 1 0 0 0,-3-1-160 0 0,3-6-56 0 0,0 10-8 0 0,0-3 0 0 0</inkml:trace>
  <inkml:trace contextRef="#ctx0" brushRef="#br0" timeOffset="1">7 249 4144 0 0,'0'0'319'0'0,"0"10"-198"0"0,-7 31 7754 0 0,14-2-7942 0 0,-7-30-837 0 0,0-7 440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2304 0 0,'0'7'234'0'0,"0"-3"3622"0"0,-11 16 2068 0 0,7 4-4404 0 0,7-6-1766 0 0,0-3-3573 0 0,-6-8-386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6624 0 0,'0'0'298'0'0,"0"0"-3"0"0,0 1-188 0 0,-14 34 977 0 0,-9 40 5113 0 0,30-41-7489 0 0,-6-32-2020 0 0,-1-2-993 0 0</inkml:trace>
  <inkml:trace contextRef="#ctx0" brushRef="#br0" timeOffset="1">18 289 7112 0 0,'2'-7'370'0'0,"-4"15"918"0"0,2-7-285 0 0,-6 25 2865 0 0,6 17-6189 0 0,0-30-1847 0 0</inkml:trace>
  <inkml:trace contextRef="#ctx0" brushRef="#br0" timeOffset="2">29 520 456 0 0,'-5'58'7709'0'0,"-1"1"-4364"0"0,6-58-4211 0 0,0-1-2962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2304 0 0,'0'16'457'0'0,"-15"28"7583"0"0,9-14-5932 0 0,12 12-2891 0 0,-6-33 449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5064 0 0,'0'0'448'0'0,"0"0"-352"0"0,-4 9-96 0 0,1-2 0 0 0,3 0 1104 0 0,-4 0 208 0 0,4 0 32 0 0,0 2 16 0 0,0-2-752 0 0,0-7-144 0 0,0 5-32 0 0,0 6-8 0 0,0-1-424 0 0,0-10-160 0 0,0 6 8 0 0</inkml:trace>
  <inkml:trace contextRef="#ctx0" brushRef="#br0" timeOffset="1">33 305 2760 0 0,'0'0'248'0'0,"0"0"-248"0"0,0 0 0 0 0,0 0 0 0 0,0 0 1016 0 0,-3 10 152 0 0,-1-4 32 0 0,4 4 8 0 0,4-1-984 0 0,-4-9-224 0 0,0 11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8:38.5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670.35645"/>
      <inkml:brushProperty name="anchorY" value="-8073.5127"/>
      <inkml:brushProperty name="scaleFactor" value="0.5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4-07T15:18:43.667"/>
    </inkml:context>
    <inkml:brush xml:id="br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384.72656"/>
      <inkml:brushProperty name="anchorY" value="-1785.35376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319.83008"/>
      <inkml:brushProperty name="anchorY" value="-2344.69385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554.04297"/>
      <inkml:brushProperty name="anchorY" value="-2779.72168"/>
      <inkml:brushProperty name="scaleFactor" value="0.5"/>
    </inkml:brush>
    <inkml:brush xml:id="br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839.51172"/>
      <inkml:brushProperty name="anchorY" value="-2544.5625"/>
      <inkml:brushProperty name="scaleFactor" value="0.5"/>
    </inkml:brush>
    <inkml:brush xml:id="br5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785.97852"/>
      <inkml:brushProperty name="anchorY" value="-3500.99365"/>
      <inkml:brushProperty name="scaleFactor" value="0.5"/>
    </inkml:brush>
    <inkml:brush xml:id="br6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1979.92578"/>
      <inkml:brushProperty name="anchorY" value="-3202.29565"/>
      <inkml:brushProperty name="scaleFactor" value="0.5"/>
    </inkml:brush>
    <inkml:brush xml:id="br7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727.65234"/>
      <inkml:brushProperty name="anchorY" value="-4151.41553"/>
      <inkml:brushProperty name="scaleFactor" value="0.5"/>
    </inkml:brush>
    <inkml:brush xml:id="br8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3574.47656"/>
      <inkml:brushProperty name="anchorY" value="-4767.86621"/>
      <inkml:brushProperty name="scaleFactor" value="0.5"/>
    </inkml:brush>
    <inkml:brush xml:id="br9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366.94727"/>
      <inkml:brushProperty name="anchorY" value="-5352.4751"/>
      <inkml:brushProperty name="scaleFactor" value="0.5"/>
    </inkml:brush>
    <inkml:brush xml:id="br1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117.13281"/>
      <inkml:brushProperty name="anchorY" value="-6360.61963"/>
      <inkml:brushProperty name="scaleFactor" value="0.5"/>
    </inkml:brush>
    <inkml:brush xml:id="br11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089.73242"/>
      <inkml:brushProperty name="anchorY" value="-7448.32959"/>
      <inkml:brushProperty name="scaleFactor" value="0.5"/>
    </inkml:brush>
    <inkml:brush xml:id="br12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185.19336"/>
      <inkml:brushProperty name="anchorY" value="-7152.6167"/>
      <inkml:brushProperty name="scaleFactor" value="0.5"/>
    </inkml:brush>
    <inkml:brush xml:id="br13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174.30664"/>
      <inkml:brushProperty name="anchorY" value="-7685.15283"/>
      <inkml:brushProperty name="scaleFactor" value="0.5"/>
    </inkml:brush>
    <inkml:brush xml:id="br14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5515.57227"/>
      <inkml:brushProperty name="anchorY" value="-7555.61963"/>
      <inkml:brushProperty name="scaleFactor" value="0.5"/>
    </inkml:brush>
  </inkml:definitions>
  <inkml:trace contextRef="#ctx0" brushRef="#br0">0 8373 0 0,'0'0'0'0,"0"0"0"0,0 0 0 0,0 0 0 0,0 0 0 0,0 0 0 0,0 0 0 0,0 0 0 0,0 0 0 0,0 0 0 0,0 0 0 0,0 0 0 0,2-1 0 0,-1 0 0 0,2-1 0 0,0 0 0 0,0 1 0 0,-2 0 0 0,3-1 0 0,-2 0 0 0,1 0 0 0,-2 1 0 0,2-1 0 0,2 0 0 0,-1-1 0 0,0 0 0 0,2 0 0 0,1-2 0 0,0 1 0 0,1-1 0 0,0 0 0 0,3-2 0 0,0 1 0 0,-1-1 0 0,0 1 0 0,2-2 0 0,1 0 0 0,1 0 0 0,0-1 0 0,0 0 0 0,3-2 0 0,1 0 0 0,1-1 0 0,-1 1 0 0,-1 0 0 0,0 1 0 0,-1 0 0 0,0 0 0 0,-1 0 0 0,1 0 0 0,0 1 0 0,0-2 0 0,0 2 0 0,0-2 0 0,1 1 0 0,0-1 0 0,1 0 0 0,0 0 0 0,9-6 0 0,2-1 0 0,0-1 0 0,0 1 0 0,-3 2 0 0,-1 1 0 0,-2 0 0 0,-1 1 0 0,0 0 0 0,4-2 0 0,0 0 0 0,0 0 0 0,-1 0 0 0,-1 1 0 0,-1 1 0 0,-2 1 0 0,-1 0 0 0,-1 2 0 0,-1-1 0 0,0 1 0 0,-1 0 0 0,0 0 0 0,0 1 0 0,1-1 0 0,1-1 0 0,-1 0 0 0,2 0 0 0,0 0 0 0,1-2 0 0,1 1 0 0,1-2 0 0,0 1 0 0,1-1 0 0,0 0 0 0,0 0 0 0,0 0 0 0,1-1 0 0,1 0 0 0,5-3 0 0,5-4 0 0,0 1 0 0,0-1 0 0,3-1 0 0,-1 0 0 0,-1 1 0 0,-3 2 0 0,0-1 0 0,-1 2 0 0,-3 1 0 0,0 0 0 0,-1 1 0 0,0 0 0 0,0 0 0 0,-1 0 0 0,0 1 0 0,6-4 0 0,-1 0 0 0,0 0 0 0,-1 2 0 0,-2 0 0 0,-1 1 0 0,-2 1 0 0,-1 0 0 0,1 1 0 0,-1-1 0 0,1 0 0 0,1 0 0 0,-1 0 0 0,1 0 0 0,1-2 0 0,2 0 0 0,1-1 0 0,0 0 0 0,1 0 0 0,8-6 0 0,0 0 0 0,1 0 0 0,-3 2 0 0,-1 0 0 0,6-3 0 0,7-5 0 0,-1 1 0 0,-2 1 0 0,-3 1 0 0,-2 2 0 0,-2 2 0 0,0 0 0 0,-2 0 0 0,-1 1 0 0,-1 1 0 0,1 0 0 0,-1-1 0 0,0 1 0 0,-1 0 0 0,1 0 0 0,0 0 0 0,1 0 0 0,1-2 0 0,0 1 0 0,0 0 0 0,0-1 0 0,0 1 0 0,0 0 0 0,-1 0 0 0,0 0 0 0,-1 1 0 0,0 0 0 0,-2 1 0 0,0 0 0 0,0 0 0 0,-1 1 0 0,1-1 0 0,0 0 0 0,0 0 0 0,0 0 0 0,1 0 0 0,1-1 0 0,0 0 0 0,0-1 0 0,1 1 0 0,-1 0 0 0,0-1 0 0,0 1 0 0,8-5 0 0,0 0 0 0,1-1 0 0,-1 1 0 0,-1 1 0 0,-1 0 0 0,-1 1 0 0,-1 0 0 0,0 0 0 0,7-4 0 0,-1 1 0 0,0 0 0 0,-2 0 0 0,-1 2 0 0,6-4 0 0,-1 0 0 0,0 1 0 0,-1 0 0 0,-3 1 0 0,0 1 0 0,-1 1 0 0,-1 0 0 0,0 0 0 0,-1 1 0 0,0-1 0 0,1 1 0 0,-1-1 0 0,10-5 0 0,0-1 0 0,0 1 0 0,-1 0 0 0,-2 2 0 0,6-5 0 0,7-3 0 0,6-5 0 0,-1 1 0 0,-3 2 0 0,-6 4 0 0,-5 3 0 0,-4 2 0 0,-4 3 0 0,-1 0 0 0,0 1 0 0,8-6 0 0,1 1 0 0,-1-1 0 0,-2 1 0 0,-2 3 0 0,-3 0 0 0,-1 2 0 0,-1 0 0 0,-1 1 0 0,-1 0 0 0,1 0 0 0,-1 0 0 0,1 0 0 0,0 0 0 0,-1 0 0 0,0 1 0 0,-1 0 0 0,0 0 0 0,0 0 0 0,7-5 0 0,1 0 0 0,-1 1 0 0,0 0 0 0,-2 1 0 0,7-5 0 0,-2 1 0 0,1 1 0 0,-4 2 0 0,-3 1 0 0,-2 2 0 0,-1 0 0 0,-1 1 0 0,-1 1 0 0,1-1 0 0,1-1 0 0,1 0 0 0,0 0 0 0,8-6 0 0,0 1 0 0,-1 0 0 0,-2 2 0 0,-3 2 0 0,-1 0 0 0,-2 1 0 0,7-4 0 0,0 0 0 0,0 0 0 0,5-3 0 0,-1 0 0 0,-2 2 0 0,-3 2 0 0,-4 2 0 0,-2 2 0 0,-3 1 0 0,-1 1 0 0,-1 0 0 0,-1 1 0 0,0 1 0 0,-1-1 0 0,1 1 0 0,-1-1 0 0,1 0 0 0,6-4 0 0,2 0 0 0,0-1 0 0,4-3 0 0,-1 2 0 0,-3 1 0 0,-4 3 0 0,-3 1 0 0,-3 2 0 0,-2 2 0 0,-1 0 0 0,-1 1 0 0,0 0 0 0,-1 1 0 0,5-4 0 0,1 0 0 0,0-1 0 0,0 1 0 0,-1 1 0 0,-2 0 0 0,0 1 0 0,4-3 0 0,0 0 0 0,-1 1 0 0,-2 1 0 0,-2 1 0 0,2-1 0 0,-1 1 0 0,-2 1 0 0,-1 0 0 0,-3 2 0 0,-1 1 0 0,-2 2 0 0,-1-1 0 0,-1 2 0 0,-1 0 0 0,0 0 0 0,-1 1 0 0,0 0 0 0,1-1 0 0,-1 1 0 0,-1 0 0 0,1 0 0 0,-1 0 0 0,1 0 0 0,-1 0 0 0,0 1 0 0,0-1 0 0,0 1 0 0,2-2 0 0,-1 0 0 0,-1 1 0 0,2 0 0 0,-3 1 0 0,0 0 0 0,-1 1 0 0,-2 0 0 0,1 1 0 0,-1 0 0 0,0-1 0 0,1 1 0 0,1-1 0 0,0-1 0 0,2-1 0 0,1 0 0 0,-1 0 0 0,1 0 0 0,0 0 0 0,0 0 0 0,0-1 0 0,0 1 0 0,-2 1 0 0,-1 1 0 0,-2 0 0 0,0 1 0 0,-1 1 0 0,1-1 0 0,-2 1 0 0,0 0 0 0,-1 1 0 0,-1 0 0 0,1 0 0 0,-1 1 0 0,-3 1 0 0,1 0 0 0,-3 1 0 0,0 0 0 0,-2 2 0 0,-1 0 0 0,2 0 0 0,-3 0 0 0,2 1 0 0</inkml:trace>
  <inkml:trace contextRef="#ctx1" brushRef="#br1">7311 419 2304 0 0,'0'-4'224'0'0,"0"-5"-261"0"0,0 0 74 0 0,0-2 2259 0 0,1 1-227 0 0,0 2 299 0 0,-2 0 53 0 0,0 0-1933 0 0,0 1 184 0 0,-1 0-254 0 0,0-1-49 0 0,-1 3-81 0 0,1-1 9 0 0,-2 1-17 0 0,-1 1 2 0 0,1 0 7 0 0,-1 1-2 0 0,-2 1 1 0 0,-1 1 0 0 0,-1 2-75 0 0,-3 4 273 0 0,-5 3-110 0 0,-1 5-208 0 0,0 1 68 0 0,-4 6 76 0 0,1 3-302 0 0,2 0 92 0 0,1 2-38 0 0,3-1-74 0 0,-1 7 20 0 0,2 2-10 0 0,3 2 0 0 0,0 10 0 0 0,4 2 0 0 0,1 3 122 0 0,3-1-54 0 0,2 0 13 0 0,1-1 0 0 0,1-3 55 0 0,2 6 171 0 0,-1 7 48 0 0,1-2-159 0 0,-2-3 68 0 0,-2-1 180 0 0,-2 2-170 0 0,-2-4-124 0 0,-1-5-38 0 0,-3 0 50 0 0,-2-4-110 0 0,0-3-52 0 0,-1-5 12 0 0,2-3 72 0 0,0-3-108 0 0,-4 2-682 0 0,1-4 631 0 0,-5-5-5491 0 0,-2-8 5131 0 0,4-6-15517 0 0</inkml:trace>
  <inkml:trace contextRef="#ctx1" brushRef="#br2" timeOffset="208.16">6723 1102 10568 0 0,'1'-4'1144'0'0,"1"-3"-1335"0"0,1-1 382 0 0,-1-2-191 0 0,1 0 868 0 0,1 0-99 0 0,0 0 110 0 0,2 0 22 0 0,2 2-73 0 0,3 1 13 0 0,3 2-17 0 0,4 1 1 0 0,1 1-430 0 0,2 1 38 0 0,2-1-46 0 0,2 1-19 0 0,2-1-120 0 0,8-1 295 0 0,8-2-251 0 0,0 0-226 0 0,0-1 57 0 0,-5 1-42 0 0,-6-1-94 0 0,0-1 26 0 0,-4 1 62 0 0,-3 0-96 0 0,-2 0-99 0 0,-3 0 54 0 0,-3 0-16 0 0,-1-1-4069 0 0,-9 4-4652 0 0,-1 1-1750 0 0</inkml:trace>
  <inkml:trace contextRef="#ctx1" brushRef="#br3" timeOffset="488.11">7523 686 3224 0 0,'0'0'288'0'0,"-1"1"-336"0"0,-2 1 96 0 0,-1 1 2098 0 0,-5 3 2337 0 0,-4 3-3028 0 0,0 2-155 0 0,0 3-240 0 0,1 2-168 0 0,2 3-20 0 0,1 2-354 0 0,2 1 34 0 0,1-1-49 0 0,3 0-5 0 0,-1 0-319 0 0,2-1 34 0 0,0 0-47 0 0,1-1-4 0 0,0-1-58 0 0,1 0-2 0 0,-1-1-4 0 0,0-1-2 0 0,1-1-112 0 0,2-1 32 0 0,0-1 59 0 0,2-2-96 0 0,4 2-1247 0 0,2-2-2931 0 0,-1-3-10974 0 0</inkml:trace>
  <inkml:trace contextRef="#ctx1" brushRef="#br4" timeOffset="672.11">7531 814 1376 0 0,'0'0'128'0'0,"2"0"-149"0"0,2 0 2338 0 0,1 0-248 0 0,2 0 4275 0 0,1 0-7093 0 0,0 2 2227 0 0,2 1-855 0 0,1 3-256 0 0,2 1 13 0 0,2 2-20 0 0,1 2-18 0 0,2 1-258 0 0,0 2 18 0 0,1 1-32 0 0,2 4 164 0 0,0 0-106 0 0,-1 1 40 0 0,-3 0-8 0 0,-1 0-299 0 0,-2 0 20 0 0,-2-1-33 0 0,-1-1-6 0 0,-3 0 184 0 0,-1-2-52 0 0,-3-1 26 0 0,-1-2 0 0 0,-1 1-3174 0 0,-1-3-10702 0 0</inkml:trace>
  <inkml:trace contextRef="#ctx1" brushRef="#br5" timeOffset="840.15">7821 804 10136 0 0,'0'1'992'0'0,"-3"2"-1036"0"0,-1 4 174 0 0,-3 2-112 0 0,-2 4-18 0 0,-6 10 3677 0 0,-1 4-3402 0 0,-2 1 329 0 0,1 2-256 0 0,2-1-114 0 0,1 0-22 0 0,2 0-245 0 0,1-2-119 0 0,1-1 47 0 0,1-3-4963 0 0,3-4 422 0 0,1-5-2183 0 0</inkml:trace>
  <inkml:trace contextRef="#ctx1" brushRef="#br6" timeOffset="976.11">7916 761 4608 0 0,'3'-1'408'0'0,"4"0"-383"0"0,3-1 17 0 0,5-2-29 0 0,2 0 1284 0 0,6 1 1450 0 0,3 6-1194 0 0,0 2-1277 0 0,-3 6 349 0 0,-2 8-47 0 0,-4 10-389 0 0,-6 4-37 0 0,-6 1-20 0 0,-6 0-27 0 0,-6-2 1 0 0,-5 2 100 0 0,-4-3-159 0 0,-3-4 52 0 0,-1-6-19 0 0,12-12-7281 0 0,0-2-1113 0 0</inkml:trace>
  <inkml:trace contextRef="#ctx1" brushRef="#br7" timeOffset="1288.08">8324 677 6912 0 0,'0'0'608'0'0,"0"0"-560"0"0,0 0 1448 0 0,0 0-187 0 0,0 0 166 0 0,0 0 21 0 0,2-1-730 0 0,5-2 902 0 0,2-1-1180 0 0,2-1 51 0 0,3 1-97 0 0,1 0-44 0 0,5 0 155 0 0,1 0-561 0 0,2 2 151 0 0,-1 1-69 0 0,-2 2 204 0 0,-1 2 314 0 0,-2 2-9681 0 0,-5-1-1747 0 0</inkml:trace>
  <inkml:trace contextRef="#ctx1" brushRef="#br8" timeOffset="1456.11">8375 1013 14112 0 0,'-1'-1'1528'0'0,"0"0"-1783"0"0,-1-1 510 0 0,3 0-255 0 0,4-2 905 0 0,2-1-109 0 0,3 0 114 0 0,7-2 481 0 0,3 1-1343 0 0,2 0 376 0 0,1 2-163 0 0,7 0-3542 0 0,-17 2-5631 0 0,1 1-1740 0 0</inkml:trace>
  <inkml:trace contextRef="#ctx1" brushRef="#br9" timeOffset="2008.12">9136 614 920 0 0,'-1'-4'80'0'0,"1"-4"-93"0"0,-2 0 26 0 0,-4-3 3758 0 0,-2 0-332 0 0,-3 1 467 0 0,-3 0 94 0 0,-2 2-3143 0 0,-4 2 1036 0 0,-1 1-1402 0 0,1 3-122 0 0,-3 4 171 0 0,2 5-391 0 0,2 3-61 0 0,1 4-76 0 0,2 2 94 0 0,2 4-133 0 0,1 3 134 0 0,1 4-134 0 0,1 3 134 0 0,1 3-134 0 0,0 1 227 0 0,3 1-95 0 0,-1-1 35 0 0,2 0-4 0 0,2-3-158 0 0,2-2 44 0 0,1-3-22 0 0,2-4 0 0 0,2-3 0 0 0,2-4 0 0 0,2-4 0 0 0,2-3 0 0 0,1-4 0 0 0,3-3 0 0 0,1-5 0 0 0,4-5 0 0 0,2-4-102 0 0,2-5-18 0 0,1-4-20 0 0,0-3-2 0 0,8-25-972 0 0,-2 0 1340 0 0,-5 1-442 0 0,-7 9 152 0 0,-5 8 75 0 0,-6 11-22 0 0,-3 8 105 0 0,-4 10 150 0 0,-2 16 233 0 0,-3 9-322 0 0,0 6 22 0 0,0 10 110 0 0,0 0-198 0 0,4 0-14 0 0,2-2-75 0 0,1-4 94 0 0,1-4-118 0 0,2-5 36 0 0,4-2-12 0 0,2-4 0 0 0,2-3 0 0 0,2-4-186 0 0,2-3 90 0 0,0-4-38 0 0,5-6-3792 0 0,1-8 2830 0 0,2-6-6371 0 0,-5 0-1427 0 0</inkml:trace>
  <inkml:trace contextRef="#ctx1" brushRef="#br10" timeOffset="2232.15">9357 556 10968 0 0,'0'0'1192'0'0,"0"-2"-1391"0"0,0 1 398 0 0,0 0 921 0 0,0-1-134 0 0,0 2 154 0 0,0-1 23 0 0,0 1-669 0 0,1 0 64 0 0,-1 0-97 0 0,3 1-8 0 0,2 2-89 0 0,3 4-4 0 0,1 1-4 0 0,2 3-4 0 0,1 3-261 0 0,0 4 9 0 0,1 3-28 0 0,1 3-7 0 0,1 3-75 0 0,1 2 95 0 0,3 1-106 0 0,1 2 106 0 0,2-2-106 0 0,1-1 31 0 0,-1-1-10 0 0,-2-1-102 0 0,6 6-1540 0 0,-2-1 1508 0 0,0-1-7223 0 0,-5-7-4813 0 0</inkml:trace>
  <inkml:trace contextRef="#ctx1" brushRef="#br11" timeOffset="2360.11">9724 607 16184 0 0,'-6'0'1775'0'0,"-4"1"-2071"0"0,-5 2 592 0 0,-3 4-296 0 0,-2 4 775 0 0,-7 13 842 0 0,-1 7-1089 0 0,-1 6-385 0 0,-1 12-51 0 0,2 1-183 0 0,-4 18-4310 0 0,18-40-4161 0 0,1 3-1737 0 0</inkml:trace>
  <inkml:trace contextRef="#ctx1" brushRef="#br12" timeOffset="2856.25">10096 702 6912 0 0,'0'0'608'0'0,"-2"0"-560"0"0,-3-2 10 0 0,-2 1-36 0 0,-1-1 2890 0 0,-1-1 3311 0 0,2 1-4211 0 0,2 1-766 0 0,1 0-281 0 0,2 0-306 0 0,3-1 225 0 0,3 0-874 0 0,5-2 253 0 0,3-1-119 0 0,5-1-17 0 0,3 0-6 0 0,1-1 0 0 0,1-1-1 0 0,2-1-140 0 0,0 2 115 0 0,0 0-116 0 0,1 1 31 0 0,2 1-10 0 0,-1 1 0 0 0,1 0 0 0 0,-1 1 0 0 0,4 0-1325 0 0,-3 2 1209 0 0,-6 1-5476 0 0,-5 0-12969 0 0</inkml:trace>
  <inkml:trace contextRef="#ctx1" brushRef="#br13" timeOffset="3032.11">10223 372 14688 0 0,'-1'2'1592'0'0,"-3"4"-1858"0"0,0 4 532 0 0,-1 3 312 0 0,1 3-81 0 0,0 4 69 0 0,0 10 204 0 0,1 5-847 0 0,0 2 180 0 0,1 2 19 0 0,1 1-266 0 0,0 0 34 0 0,0 0-29 0 0,1 0-4 0 0,4 11-1951 0 0,1-4-5099 0 0,0-7-2349 0 0</inkml:trace>
  <inkml:trace contextRef="#ctx1" brushRef="#br14" timeOffset="3592.14">10647 30 12528 0 0,'0'-1'1352'0'0,"0"-2"-1578"0"0,0 0 452 0 0,-1-1-226 0 0,-1 0 1045 0 0,-3-2 1148 0 0,0 0-1486 0 0,1 3-285 0 0,-1 4-102 0 0,0 1-100 0 0,1 5-25 0 0,1 3 138 0 0,0 4-22 0 0,0 4 24 0 0,1 3-1 0 0,1 3-128 0 0,1 4 18 0 0,0 3-23 0 0,1 3 0 0 0,-1 3-234 0 0,1 11 66 0 0,1 12-145 0 0,0 1 42 0 0,1 1-10 0 0,1-2-2 0 0,-2-4-91 0 0,2-3 17 0 0,0-4-20 0 0,0-4 1 0 0,0-3-19 0 0,0-5 4 0 0,2-3-2 0 0,-1-5 0 0 0,1-6 224 0 0,0-4-64 0 0,1-6 107 0 0,0-8-199 0 0,0-7 89 0 0,-1-6-33 0 0,1-7 79 0 0,-1-4-22 0 0,0-2 11 0 0,1-3 0 0 0,1 1-74 0 0,0 0 20 0 0,2 1-10 0 0,0 3 0 0 0,1 2 75 0 0,1 2-22 0 0,0 3 11 0 0,-1 3 0 0 0,1 2 0 0 0,-1 4 0 0 0,1 3 94 0 0,0 3-121 0 0,1 2 320 0 0,-1 2-93 0 0,-2 2 40 0 0,-2 2 0 0 0,-2 2-280 0 0,-3 1 155 0 0,-2 0-136 0 0,-4 2 31 0 0,-2 1 196 0 0,-5 4 183 0 0,-4 2-264 0 0,-1-1 211 0 0,-3-1-26 0 0,-1-2 4 0 0,-2-2 6 0 0,0-2-373 0 0,-3-1 22 0 0,-2-3-197 0 0,2-4 64 0 0,1-3-32 0 0,3-5 4 0 0,12 0-11265 0 0,0-1-1748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10136 0 0,'0'0'224'0'0,"0"0"40"0"0,0 6 16 0 0,-4 4 8 0 0,4-3-288 0 0,0 2 0 0 0,0-9 0 0 0,0 7 0 0 0,-3-2 232 0 0,3-5-8 0 0,0 0 0 0 0,0 0-3360 0 0,0 11-672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1376 0 0,'0'0'127'0'0,"0"0"-1"0"0,0 0 1 0 0,0 1-1 0 0,0-1 1 0 0,0 0 0 0 0,0 0-1 0 0,0 0 1 0 0,0 1-1 0 0,0-1 1 0 0,0 0 0 0 0,0 0-1 0 0,0 0 1 0 0,0 0-1 0 0,0 1 1 0 0,0-1 0 0 0,0 0-1 0 0,0 0 1 0 0,0 0 0 0 0,0 1-1 0 0,0-1 1 0 0,1 0-1 0 0,-1 0 1 0 0,0 0 0 0 0,0 0-1 0 0,0 0 1 0 0,0 1-1 0 0,0-1 1 0 0,0 0 0 0 0,1 0-1 0 0,-1 0 1 0 0,0 0-1 0 0,0 0 1 0 0,0 0 0 0 0,0 0-1 0 0,1 0 1 0 0,-1 0 0 0 0,0 0-1 0 0,0 0 1 0 0,0 1-1 0 0,1-1 1 0 0,-1 0 0 0 0,0 0-1 0 0,0 0-126 0 0,-8 22 4153 0 0,16 21-4012 0 0,-5-23-1203 0 0,1-11 410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3224 0 0,'0'1'240'0'0,"0"27"1245"0"0,-3-22-413 0 0,-6 33 3497 0 0,3-12-2607 0 0,16-14-4125 0 0,-5-6 1334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1376 0 0,'0'0'65'0'0,"-8"14"2053"0"0,2 2 4267 0 0,1-2-3939 0 0,13 21-1340 0 0,6 0-5102 0 0,-11-28 2848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6968 0 0,'-7'4'740'0'0,"-7"26"420"0"0,13-29-524 0 0,-3 7 1302 0 0,3-2-1884 0 0,5 0-100 0 0,24 31-3691 0 0,-27-37 3698 0 0,0 1 0 0 0,0-1-1 0 0,-1 1 1 0 0,1 0 0 0 0,0 0 0 0 0,0 0 0 0 0,-1-1-1 0 0,1 1 1 0 0,0 0 0 0 0,-1 0 0 0 0,1 0-1 0 0,-1 0 1 0 0,1 0 0 0 0,-1 0 0 0 0,0 0 0 0 0,1 0-1 0 0,-1 0 1 0 0,0 1 0 0 0,0-1 0 0 0,0 0-1 0 0,1 0 1 0 0,-1 0 0 0 0,0 0 0 0 0,-1 0 0 0 0,1 0-1 0 0,0 0 1 0 0,0 0 0 0 0,0 0 0 0 0,-1 1-1 0 0,1-1 1 0 0,0 0 0 0 0,-1 0 0 0 0,1 0 0 0 0,-1 0-1 0 0,0 0 1 0 0,0 0 39 0 0,-6 22-32 0 0,1-9 3143 0 0,5-12-2106 0 0,1-2 19 0 0,-5 7 2493 0 0,0-2-2110 0 0,5-5-1636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4144 0 0,'0'0'319'0'0,"0"0"-102"0"0,0 0 355 0 0,0 0 178 0 0,0 0 33 0 0,0 0-30 0 0,0 0-155 0 0,0 0-72 0 0,0 0-12 0 0,0 0 4970 0 0,7-6-5504 0 0,26-4 46 0 0,6 0-52 0 0,-23 6-669 0 0,-16 4 102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3224 0 0,'22'-3'368'0'0,"47"-55"4704"0"0,-30 45-5087 0 0,-38 13-226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6624 0 0,'0'0'288'0'0,"0"0"64"0"0,0 0-280 0 0,0 0-72 0 0,0 0 0 0 0,7 7 0 0 0,8-7 64 0 0,-4 0-64 0 0,-11 0 96 0 0,0 0-32 0 0,15 0-64 0 0,-4-4 80 0 0,-11 4-80 0 0,10 0 80 0 0,3 0-80 0 0,-7 0-112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1376 0 0,'1'0'107'0'0,"5"0"157"0"0,-5 0 994 0 0,8 1 2654 0 0,19-3-1604 0 0,7-7-2833 0 0,-34 8-2575 0 0</inkml:trace>
  <inkml:trace contextRef="#ctx0" brushRef="#br0" timeOffset="1">255 11 3224 0 0,'0'0'136'0'0,"0"0"40"0"0,0 0-176 0 0,0 0 0 0 0,0 0 0 0 0,0 0-1400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6912 0 0,'0'0'528'0'0,"0"0"-251"0"0,0 0 214 0 0,0 0 134 0 0,0 0 23 0 0,0 0-52 0 0,2 0-245 0 0,3 0-410 0 0,65-3 1779 0 0,-41-3-5043 0 0,-18 3-435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7.4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0 456 0 0,'18'10'0'0'0,"-18"-10"0"0"0,-11 4 0 0 0,4 1 0 0 0,7-5 0 0 0,-4 11 0 0 0,-3-5 2040 0 0,3 1 360 0 0,4-7 80 0 0,0 0 16 0 0,0 6-1808 0 0,-4 1-360 0 0,4 0-72 0 0,0-7-8 0 0,0 0-608 0 0,4 9-120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1376 0 0,'0'0'65'0'0,"0"0"369"0"0,0 0 1524 0 0,0 0 670 0 0,0 0 129 0 0,0 0-339 0 0,2-1-1528 0 0,23-17-592 0 0,2 3-3841 0 0,-25 14-442 0 0</inkml:trace>
  <inkml:trace contextRef="#ctx0" brushRef="#br0" timeOffset="1">235 36 4144 0 0,'0'0'184'0'0,"0"0"40"0"0,8 0-224 0 0,-1 0 0 0 0,-7 0 0 0 0,4 0 0 0 0,3 0 776 0 0,-7 0 120 0 0,4 0 16 0 0,3-3 8 0 0,-7 3-680 0 0,8 3-136 0 0,3-3-24 0 0,-4 4-8 0 0,1-4-72 0 0,-2 0 0 0 0,3 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8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3680 0 0,'0'0'160'0'0,"0"0"40"0"0,0 0-200 0 0,0 0 0 0 0,0 0 0 0 0,11 0 0 0 0,-11 0 816 0 0,0 0 120 0 0,0 0 24 0 0,0 0 8 0 0,8 2-712 0 0,3 1-136 0 0,-4 1-32 0 0,4-4-8 0 0,0 0-80 0 0,-3 3-72 0 0</inkml:trace>
  <inkml:trace contextRef="#ctx0" brushRef="#br0" timeOffset="1">345 8 5064 0 0,'0'0'448'0'0,"0"0"-352"0"0,0 0-96 0 0,0 0 0 0 0,0 0 576 0 0,11 0 104 0 0,-11 0 24 0 0,15 0 0 0 0,-15 0-448 0 0,11 0-96 0 0,-3 0-8 0 0,3-5-8 0 0,0 5-384 0 0,-1-2-80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5528 0 0,'0'0'422'0'0,"8"3"-138"0"0,78 2 4267 0 0,-47-6-4358 0 0,42-11-2589 0 0,-66 6 1438 0 0</inkml:trace>
  <inkml:trace contextRef="#ctx0" brushRef="#br0" timeOffset="1">431 6 2760 0 0,'7'0'247'0'0,"38"-2"799"0"0,-43 2 98 0 0,11-1-765 0 0,-6 0-113 0 0,0 0-1 0 0,0 1 1 0 0,0 0-1 0 0,-1 0 1 0 0,1 1 0 0 0,0-1-1 0 0,0 2 1 0 0,0-1-1 0 0,-1 1 1 0 0,6 2-266 0 0,25 12-2327 0 0,-23-10-210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 0 0,'0'0'0'0'0,"0"0"0"0"0,7 0 0 0 0,1 3 0 0 0,-8-3 920 0 0,7 2 136 0 0,-7-2 32 0 0,8 4 8 0 0,-2-4-824 0 0,5 0-168 0 0,-3 3-32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4488 0 0,'0'0'192'0'0,"0"0"56"0"0,0 0-248 0 0,8 0 0 0 0,-5 2 0 0 0,-3-2 0 0 0,4 3 0 0 0,4 1 0 0 0</inkml:trace>
  <inkml:trace contextRef="#ctx0" brushRef="#br0" timeOffset="1">229 37 920 0 0,'11'-7'80'0'0,"22"-9"3392"0"0,-10 6-2960 0 0,1 7-663 0 0,-23 2-59 0 0,-1 1-21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1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3480 0 0,'0'0'152'0'0,"0"0"40"0"0,10 0-192 0 0,-10 0 0 0 0,0 0 0 0 0,0 0 0 0 0</inkml:trace>
  <inkml:trace contextRef="#ctx0" brushRef="#br0" timeOffset="281.2">147 72 2560 0 0,'15'-4'112'0'0,"-15"4"24"0"0,0 0-136 0 0,0 0 0 0 0,7-5 0 0 0</inkml:trace>
  <inkml:trace contextRef="#ctx0" brushRef="#br0" timeOffset="900.11">139 137 12816 0 0,'-30'-20'1384'0'0,"-4"-14"3623"0"0,33 33-4635 0 0,1 1-41 0 0,0 0-52 0 0,11-3-173 0 0,85-20-106 0 0,-1 7-16 0 0,26 6-6009 0 0,-95 9 3939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08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437 101 5408 0 0,'0'0'248'0'0,"0"0"-6"0"0,0 0 4 0 0,0 0 566 0 0,0 5 953 0 0,0-2 2474 0 0,-4 8-1593 0 0,4-9-2104 0 0,0-2-120 0 0,0 0-50 0 0,0 1-11 0 0,-4 43 511 0 0,12 24-4095 0 0,-8-61 2391 0 0</inkml:trace>
  <inkml:trace contextRef="#ctx0" brushRef="#br0" timeOffset="11885.14">0 36 3224 0 0,'1'0'240'0'0,"0"-2"-17"0"0,0 1 675 0 0,-1 1 282 0 0,34 6 3733 0 0,20-12-4783 0 0,-29 6-614 0 0,-5 3-838 0 0,7 7-1362 0 0,10-6 1894 0 0,-36-4 878 0 0,23 0 0 0 0,29-20 2525 0 0,-29 17-386 0 0,15 9-2003 0 0,-5-29 228 0 0,-20 16-434 0 0,-10 5-344 0 0</inkml:trace>
  <inkml:trace contextRef="#ctx0" brushRef="#br0" timeOffset="13197">393 50 9384 0 0,'0'0'430'0'0,"0"0"-8"0"0,0 0-189 0 0,0 0 222 0 0,0 0 121 0 0,0-2 28 0 0,10-16 818 0 0,-10 17-1036 0 0,0 1-29 0 0,0 0-113 0 0,0 0-55 0 0,0 0-11 0 0,0 0 0 0 0,0 0 12 0 0,0 0 2 0 0,0 0 0 0 0,0 0-18 0 0,0 0-72 0 0,0 0-34 0 0,0 2-4 0 0,0 46 117 0 0,-10-23-129 0 0,10-24-107 0 0,0-1-45 0 0,0 0-10 0 0,0 0-37 0 0,0 0-144 0 0,0 0-58 0 0,0 0-16 0 0,0 0 30 0 0,0 0 140 0 0,0 0 61 0 0,0 0 7 0 0,0 0 14 0 0,1 1 45 0 0,23 8-2099 0 0,-24-9-2870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2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13 9672 0 0,'0'0'748'0'0,"-8"-9"2216"0"0,7 8-2704 0 0,-1 1 1 0 0,1-1 0 0 0,-1 1-1 0 0,1 0 1 0 0,0-1 0 0 0,-1 1 0 0 0,1 0-1 0 0,-1 0 1 0 0,1 0 0 0 0,0 0-1 0 0,-1 0 1 0 0,1 0 0 0 0,-1 1-1 0 0,1-1 1 0 0,-1 0 0 0 0,1 1 0 0 0,0-1-1 0 0,-1 1 1 0 0,1-1 0 0 0,0 1-1 0 0,0 0 1 0 0,-1-1 0 0 0,1 1 0 0 0,0 0-1 0 0,0 0 1 0 0,0 0 0 0 0,-1 1-261 0 0,-29 55 986 0 0,15 24-965 0 0,3-1 1 0 0,4 1 0 0 0,4 1-1 0 0,4 57-21 0 0,-12 29 464 0 0,-10-74-32 0 0,10-58-442 0 0,13-36-98 0 0,-1 1 1 0 0,0-1-1 0 0,1 1 1 0 0,-1-1-1 0 0,0 1 1 0 0,1-1-1 0 0,-1 1 1 0 0,0-1-1 0 0,0 0 1 0 0,1 1 0 0 0,-1-1-1 0 0,0 0 1 0 0,0 0-1 0 0,1 0 1 0 0,-1 0-1 0 0,0 1 1 0 0,0-1-1 0 0,0 0 1 0 0,0 0-1 0 0,1-1 1 0 0,-1 1-1 0 0,0 0 1 0 0,0 0 0 0 0,0 0-1 0 0,1 0 1 0 0,-1-1-1 0 0,0 1 1 0 0,0 0-1 0 0,1-1 1 0 0,-1 1-1 0 0,0-1 1 0 0,0 1-1 0 0,1-1 1 0 0,-1 1-1 0 0,1-1 1 0 0,-1 1 0 0 0,0-1-1 0 0,1 0 1 0 0,-1 1-1 0 0,1-1 108 0 0,-7-5-4638 0 0,0-1-1182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2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10 138 9904 0 0,'-8'-36'1265'0'0,"8"35"-1096"0"0,0 0 0 0 0,-1 1-1 0 0,1-1 1 0 0,0 0 0 0 0,0 0 0 0 0,-1 1-1 0 0,1-1 1 0 0,0 0 0 0 0,0 0 0 0 0,0 1-1 0 0,0-1 1 0 0,0 0 0 0 0,0 0 0 0 0,0 0 0 0 0,0 1-1 0 0,0-1 1 0 0,1 0 0 0 0,-1 0 0 0 0,0 1-1 0 0,0-1 1 0 0,1 0 0 0 0,-1 0 0 0 0,0 1 0 0 0,1-1-1 0 0,-1 0 1 0 0,1 1 0 0 0,-1-1 0 0 0,1 1-1 0 0,-1-1 1 0 0,1 1 0 0 0,-1-1 0 0 0,1 1 0 0 0,0-1-1 0 0,-1 1 1 0 0,1-1 0 0 0,0 1 0 0 0,-1 0-1 0 0,1-1 1 0 0,0 1 0 0 0,0 0 0 0 0,-1-1-1 0 0,1 1 1 0 0,0 0 0 0 0,0 0-169 0 0,42-5 678 0 0,-29 4-145 0 0,125-19 55 0 0,0-15-695 0 0,-116 25-1409 0 0,-12 7-96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0:2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43 4608 0 0,'0'0'353'0'0,"-1"-17"1804"0"0,-16-4 6723 0 0,-1 16-6825 0 0,16 6-1918 0 0,-1-1 1 0 0,1 1-1 0 0,0 0 1 0 0,-1 0-1 0 0,1-1 0 0 0,0 1 1 0 0,-1 1-1 0 0,1-1 1 0 0,0 0-1 0 0,0 0 1 0 0,0 1-1 0 0,0-1 1 0 0,0 1-1 0 0,0 0 0 0 0,1 0 1 0 0,-1 0-1 0 0,1-1 1 0 0,-1 2-1 0 0,1-1 1 0 0,0 0-1 0 0,-1 0 1 0 0,1 0-1 0 0,0 0 1 0 0,0 1-1 0 0,1-1 0 0 0,-2 2-137 0 0,-13 66 227 0 0,13-55-221 0 0,1-1 0 0 0,1 1 0 0 0,0-1 1 0 0,1 1-1 0 0,1 0 0 0 0,0-1 0 0 0,1 0 0 0 0,0 0 1 0 0,1 0-1 0 0,1 0 0 0 0,0 0 0 0 0,5 7-6 0 0,30 34-826 0 0,-20-41-2224 0 0,-13-8-3593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7.6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1 3680 0 0,'-7'12'328'0'0,"7"-12"-264"0"0,0 0-64 0 0,0 7 0 0 0,0-1 856 0 0,0 4 152 0 0,-4 1 32 0 0,0-6 8 0 0,8 6-456 0 0,-4-6-88 0 0,0 6-24 0 0,0-1 0 0 0,0-1-304 0 0,-4 1-64 0 0,-3-1-16 0 0,3 2-2872 0 0,4-5-576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56.525"/>
    </inkml:context>
    <inkml:brush xml:id="br0">
      <inkml:brushProperty name="width" value="0.025" units="cm"/>
      <inkml:brushProperty name="height" value="0.025" units="cm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343 556 14336 0 0,'-8'-11'1442'0'0,"-14"-18"-1308"0"0,-3-9 4219 0 0,24 37-3587 0 0,1 1-146 0 0,0 0-32 0 0,6 13-473 0 0,-2 1 0 0 0,1 0-1 0 0,-2-1 1 0 0,1 1 0 0 0,-2 1-1 0 0,0-1 1 0 0,-1 0 0 0 0,0 0-1 0 0,-2 14-114 0 0,19 64-80 0 0,-7-70 80 0 0,7-13 84 0 0,-16-9-80 0 0,0-1 1 0 0,0 1-1 0 0,0-1 0 0 0,0 1 0 0 0,0-1 0 0 0,0 0 1 0 0,0 0-1 0 0,-1 0 0 0 0,1 0 0 0 0,0 0 1 0 0,-1 0-1 0 0,1-1 0 0 0,-1 1 0 0 0,1-1 0 0 0,-1 1 1 0 0,0-1-1 0 0,1 1 0 0 0,-1-1 0 0 0,0 0 0 0 0,0 1 1 0 0,0-1-1 0 0,0 0 0 0 0,-1 0 0 0 0,1 0 0 0 0,0 0 1 0 0,-1 1-1 0 0,1-1 0 0 0,-1 0 0 0 0,0-2-4 0 0,6-11 10 0 0,70-194 62 0 0,-70 191-72 0 0,10-77 11 0 0,-33 131 42 0 0,-7 97-53 0 0,7-6 0 0 0,-24 72 255 0 0,39-191-221 0 0,0 0 0 0 0,-1-1 0 0 0,0 1 0 0 0,0-1-1 0 0,-1 1 1 0 0,0-1 0 0 0,0 0 0 0 0,-1-1 0 0 0,0 1 0 0 0,0-1 0 0 0,0 0 0 0 0,-1 0 0 0 0,0-1 0 0 0,0 1-1 0 0,0-2 1 0 0,-1 1 0 0 0,0 0 0 0 0,0-1 0 0 0,0 0 0 0 0,0-1 0 0 0,-1 0 0 0 0,1 0 0 0 0,-1 0 0 0 0,0-1 0 0 0,0 0-1 0 0,0-1 1 0 0,0 0 0 0 0,-1 0-34 0 0,-2 1-98 0 0,-7-1-1255 0 0,8-4-5710 0 0,8 0 70 0 0</inkml:trace>
  <inkml:trace contextRef="#ctx0" brushRef="#br0" timeOffset="406.4">728 673 17503 0 0,'0'0'399'0'0,"-6"-7"2293"0"0,7 7-2651 0 0,-1-1 0 0 0,1 1 0 0 0,0 0 1 0 0,0-1-1 0 0,0 1 0 0 0,-1 0 0 0 0,1 0 0 0 0,0 0 0 0 0,0 0 0 0 0,0 0 1 0 0,-1 0-1 0 0,1 0 0 0 0,0 0 0 0 0,0 0 0 0 0,0 0 0 0 0,0 0 0 0 0,-1 0 0 0 0,1 1 1 0 0,0-1-1 0 0,0 0 0 0 0,-1 0 0 0 0,1 1 0 0 0,0-1 0 0 0,0 1 0 0 0,-1-1 1 0 0,1 1-1 0 0,0-1 0 0 0,-1 1 0 0 0,1-1 0 0 0,-1 1 0 0 0,1-1 0 0 0,-1 1 1 0 0,1 0-1 0 0,-1-1 0 0 0,1 1 0 0 0,-1 0 0 0 0,0 0 0 0 0,1-1 0 0 0,-1 1 0 0 0,0 0 1 0 0,1 0-1 0 0,-1 0 0 0 0,0-1 0 0 0,0 1 0 0 0,0 0 0 0 0,0 0 0 0 0,0 0 1 0 0,0-1-1 0 0,0 1 0 0 0,0 0 0 0 0,0 0 0 0 0,0 0 0 0 0,-1 0 0 0 0,1 0-41 0 0,-1 8 6 0 0,-1-1-1 0 0,0 1 0 0 0,-1 0 1 0 0,0-1-1 0 0,0 0 0 0 0,-1 1 1 0 0,0-1-1 0 0,0-1 0 0 0,-1 1 1 0 0,0-1-1 0 0,-2 3-5 0 0,1-2-5 0 0,-54 77-267 0 0,60-85 276 0 0,0 1 0 0 0,-1-1 0 0 0,1 1 0 0 0,0 0 0 0 0,-1-1 0 0 0,1 1 0 0 0,0-1 0 0 0,0 1 0 0 0,0 0 0 0 0,0-1 0 0 0,0 1 0 0 0,0 0 0 0 0,0-1 1 0 0,0 1-1 0 0,0 0 0 0 0,0-1 0 0 0,0 1 0 0 0,0 0 0 0 0,0-1 0 0 0,0 1 0 0 0,1-1 0 0 0,-1 1 0 0 0,0 0 0 0 0,0-1 0 0 0,1 1 0 0 0,-1-1 0 0 0,0 1 0 0 0,1-1 0 0 0,-1 1 1 0 0,1-1-1 0 0,-1 1 0 0 0,1-1 0 0 0,-1 1 0 0 0,1-1 0 0 0,-1 1 0 0 0,1-1 0 0 0,-1 0 0 0 0,1 1 0 0 0,-1-1 0 0 0,1 0 0 0 0,0 0 0 0 0,-1 1 0 0 0,1-1 0 0 0,-1 0 0 0 0,1 0 1 0 0,0 0-1 0 0,-1 0 0 0 0,1 0 0 0 0,0 0 0 0 0,-1 0 0 0 0,1 0 0 0 0,0 0 0 0 0,-1 0 0 0 0,1 0 0 0 0,0 0 0 0 0,-1 0 0 0 0,1-1 0 0 0,-1 1 0 0 0,1 0 0 0 0,0 0 0 0 0,-1-1 1 0 0,1 1-1 0 0,-1 0 0 0 0,1-1 0 0 0,0 0-4 0 0,43-5 457 0 0,-23 3-314 0 0,28 19-4013 0 0,-46-15 2430 0 0</inkml:trace>
  <inkml:trace contextRef="#ctx0" brushRef="#br1" timeOffset="32661.76">34 56 7368 0 0,'3'-1'7394'0'0,"2"3"-3654"0"0,12 10-3776 0 0,-8-6 793 0 0,42 27-69 0 0,-38-22-810 0 0,0 1 0 0 0,-1 1 0 0 0,0-1 0 0 0,-1 2-1 0 0,-1 0 1 0 0,0 0 0 0 0,-1 1 0 0 0,0 0-1 0 0,1 6 123 0 0,-5-9-1644 0 0</inkml:trace>
  <inkml:trace contextRef="#ctx0" brushRef="#br1" timeOffset="32935.8">237 56 2304 0 0,'-2'-1'167'0'0,"-34"5"7692"0"0,27-1-7021 0 0,-1 0-1 0 0,0 1 0 0 0,1 1 0 0 0,-1-1 1 0 0,1 1-1 0 0,1 1 0 0 0,-1 0 0 0 0,1 0 1 0 0,0 0-1 0 0,0 1 0 0 0,0 0-837 0 0,-2 4 34 0 0,0 1-1 0 0,1 0 1 0 0,0 0-1 0 0,1 0 1 0 0,0 1-1 0 0,1 1 1 0 0,1-1-1 0 0,0 1 1 0 0,0 0-1 0 0,2 0 1 0 0,-1 4-34 0 0,1-4-1262 0 0,4-3-74 0 0</inkml:trace>
  <inkml:trace contextRef="#ctx0" brushRef="#br1" timeOffset="33100.64">375 144 11808 0 0,'0'0'538'0'0,"0"0"-8"0"0,0-1-340 0 0,-5-8 862 0 0,3 9 107 0 0,2 0 51 0 0,-10 5 1349 0 0,-31 94-4351 0 0,37-37-598 0 0,5-61 2410 0 0,-1 0 1 0 0,0 0-1 0 0,0 0 0 0 0,1 1 1 0 0,-1-1-1 0 0,0 0 1 0 0,1 0-1 0 0,-1 0 1 0 0,1 0-1 0 0,-1-1 1 0 0,1 1-1 0 0,0 0 1 0 0,-1 0-1 0 0,1 0 1 0 0,0 0-1 0 0,0 0 1 0 0,0-1-1 0 0,-1 1 1 0 0,1 0-1 0 0,0-1 1 0 0,0 1-1 0 0,0-1 1 0 0,0 1-1 0 0,0-1 1 0 0,0 1-1 0 0,0-1 1 0 0,0 0-1 0 0,0 0 1 0 0,0 1-1 0 0,1-1 1 0 0,-1 0-1 0 0,0 0 1 0 0,0 0-1 0 0,0 0 0 0 0,1 0-20 0 0,4 0 172 0 0,78-6 1137 0 0,-4-4-1211 0 0,-56-2-1108 0 0,-15 5-139 0 0</inkml:trace>
  <inkml:trace contextRef="#ctx0" brushRef="#br1" timeOffset="33256.89">412 271 8752 0 0,'1'0'138'0'0,"0"0"1"0"0,0 0-1 0 0,-1 1 1 0 0,1-1-1 0 0,0 1 1 0 0,0-1-1 0 0,0 0 1 0 0,-1 1 0 0 0,1 0-1 0 0,0-1 1 0 0,-1 1-1 0 0,1-1 1 0 0,0 1-1 0 0,-1 0 1 0 0,1-1-1 0 0,-1 1 1 0 0,1 0-1 0 0,-1 0 1 0 0,1-1-1 0 0,-1 1 1 0 0,1 0-1 0 0,-1 0 1 0 0,0 0-1 0 0,1 0 1 0 0,-1-1 0 0 0,0 1-1 0 0,0 0 1 0 0,0 0-1 0 0,0 0 1 0 0,0 0-1 0 0,0 0 1 0 0,0 0-1 0 0,0 0 1 0 0,0 0-1 0 0,0-1 1 0 0,0 1-1 0 0,-1 0 1 0 0,1 0-1 0 0,0 0-138 0 0,1 17 1968 0 0,12 30-467 0 0,-11 6-2050 0 0,1-45-107 0 0,1 1-42 0 0</inkml:trace>
  <inkml:trace contextRef="#ctx0" brushRef="#br1" timeOffset="57263.08">468 30 5064 0 0,'-15'-1'1112'0'0,"-3"-11"5873"0"0,0-3-1709 0 0,17 13-4178 0 0,1 2-106 0 0,0 0-401 0 0,0 0-170 0 0,16 10 319 0 0,-5-2-585 0 0,1 0-1 0 0,-1 1 0 0 0,0 1 1 0 0,-1 0-1 0 0,0 0 0 0 0,-1 1 1 0 0,0 0-1 0 0,-1 1 0 0 0,6 10-154 0 0,-2-5 106 0 0,-8-7-73 0 0,0 0-1 0 0,0 1 1 0 0,-2-1 0 0 0,1 1 0 0 0,-1 0-1 0 0,0 0 1 0 0,-1 0 0 0 0,-1 0 0 0 0,0 0-1 0 0,0 0 1 0 0,-1 0 0 0 0,0 0-1 0 0,-1 0 1 0 0,-1 5-33 0 0,2-11-1 0 0,-14 100-1419 0 0,8-78-208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1:17.77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93 0 6912 0 0,'0'0'314'0'0,"0"0"-6"0"0,0 0-73 0 0,0 0 426 0 0,0 0 209 0 0,0 0 39 0 0,0 0 0 0 0,0 0-35 0 0,0 0-12 0 0,0 0-4 0 0,0 0-28 0 0,0 0-106 0 0,0 0-48 0 0,0 0-11 0 0,0 0-23 0 0,0 0-96 0 0,0 0-39 0 0,0 0-10 0 0,0 0-34 0 0,0 0-140 0 0,0 0-61 0 0,0 0-7 0 0,0 0-23 0 0,0 0-73 0 0,0 0-30 0 0,0 0-8 0 0,0 0-5 0 0,0 0-17 0 0,0 17 152 0 0,-3 18-63 0 0,0-9 206 0 0,2-25-266 0 0,1 20 346 0 0,14 20-334 0 0,5-6-46 0 0,-2-23 26 0 0,9 2-108 0 0,2-4-148 0 0,-26-10-186 0 0,0 1-77 0 0,12 11-10060 0 0,-8 35 1705 0 0,-6-46 8256 0 0,-2 2 291 0 0,1-2 175 0 0,1-1 315 0 0,0 0 151 0 0,0 0 41 0 0,0 0 58 0 0,-8 9 1295 0 0,4-6 2027 0 0,-1-1-3509 0 0,0 0 1 0 0,1 1 0 0 0,-1 0-1 0 0,1 0 1 0 0,-1 0 0 0 0,1 1-1 0 0,0-1 1 0 0,0 1 0 0 0,1 0-1 0 0,-1 0 1 0 0,1 0 0 0 0,0 1-1 0 0,0-1 1 0 0,-2 6-347 0 0,-25 45 1864 0 0,16-20-166 0 0,9 12 694 0 0,8-38-2157 0 0,-1 0 0 0 0,-1 0-1 0 0,0 0 1 0 0,0 0 0 0 0,-1 1-1 0 0,0-1 1 0 0,0 0 0 0 0,-1 0-1 0 0,-1 4-234 0 0,1 45 963 0 0,-6-42-550 0 0,-27 30 259 0 0,21-31-611 0 0,-1 0-1253 0 0,2-9-4723 0 0,0-6-1510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5:41.90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235 32 1376 0 0,'0'0'588'0'0,"0"0"1933"0"0,0 0 851 0 0,0 0 168 0 0,-1-3 948 0 0,-5-9-2202 0 0,1 4-1065 0 0,-2 0 3588 0 0,2 15-4379 0 0,-18 53-43 0 0,-5-5-182 0 0,-66 120 62 0 0,37-63-22 0 0,54-107-209 0 0,2-5-23 0 0,1 0 0 0 0,-1 1 1 0 0,1-1-1 0 0,0 0 1 0 0,-1 1-1 0 0,1-1 0 0 0,0 1 1 0 0,-1-1-1 0 0,1 0 1 0 0,0 1-1 0 0,0-1 0 0 0,-1 1 1 0 0,1-1-1 0 0,0 1 1 0 0,0-1-1 0 0,0 1 1 0 0,0-1-1 0 0,-1 1 0 0 0,1-1 1 0 0,0 1-1 0 0,0-1 1 0 0,0 1-1 0 0,0-1 0 0 0,0 1 1 0 0,0 0-1 0 0,1-1 1 0 0,-1 1-1 0 0,0-1 1 0 0,0 1-1 0 0,0-1 0 0 0,0 1 1 0 0,1-1-1 0 0,-1 0 1 0 0,0 1-1 0 0,0-1 0 0 0,1 1 1 0 0,-1-1-1 0 0,0 1 1 0 0,1-1-1 0 0,-1 0 1 0 0,0 1-1 0 0,1-1 0 0 0,-1 0 1 0 0,1 1-1 0 0,-1-1 1 0 0,1 0-1 0 0,-1 0 0 0 0,0 1 1 0 0,1-1-1 0 0,-1 0 1 0 0,1 0-1 0 0,-1 0 1 0 0,1 0-1 0 0,0 1 0 0 0,-1-1 1 0 0,1 0-1 0 0,-1 0-13 0 0,91 28 192 0 0,34-8-192 0 0,-116-20 8 0 0,0 0 1 0 0,0-1-1 0 0,0 0 0 0 0,0 0 1 0 0,0-1-1 0 0,-1-1 0 0 0,1 1 1 0 0,-1-1-1 0 0,8-4-8 0 0,-15 7 53 0 0,10-4 619 0 0,-25-51 40 0 0,-9 7-648 0 0,9-10 11 0 0,-5-14-22 0 0,-2 6-53 0 0,-5-26 64 0 0,17 50-224 0 0,3 22-292 0 0,9 23-1292 0 0,0 17-2098 0 0,-2-10-4367 0 0</inkml:trace>
  <inkml:trace contextRef="#ctx0" brushRef="#br0" timeOffset="1312.4">515 256 14744 0 0,'0'0'672'0'0,"0"0"-10"0"0,-1-1-423 0 0,-30-23 1073 0 0,31 23 130 0 0,0 1 72 0 0,3-13 1022 0 0,-1 11-2479 0 0,1 1 0 0 0,-1-1 1 0 0,0 0-1 0 0,1 1 0 0 0,0-1 1 0 0,-1 1-1 0 0,1 0 0 0 0,0 0 0 0 0,-1 0 1 0 0,1 0-1 0 0,0 0 0 0 0,0 1 1 0 0,0-1-1 0 0,0 1 0 0 0,0 0 1 0 0,-1 0-1 0 0,1 0 0 0 0,0 0 1 0 0,0 0-1 0 0,2 1-57 0 0,4-1 39 0 0,11 13 25 0 0,-19-11-58 0 0,1 0 0 0 0,-1 1-1 0 0,0-1 1 0 0,0 0 0 0 0,0 1 0 0 0,0-1 0 0 0,0 1 0 0 0,0-1-1 0 0,-1 1 1 0 0,1-1 0 0 0,-1 1 0 0 0,1 0 0 0 0,-1-1 0 0 0,0 1 0 0 0,0 0-1 0 0,-1-1 1 0 0,1 1 0 0 0,0-1 0 0 0,-1 1 0 0 0,0 0 0 0 0,1-1-1 0 0,-1 1 1 0 0,0-1 0 0 0,0 0 0 0 0,0 1 0 0 0,-1 0-6 0 0,-37 59 80 0 0,-6-7-271 0 0,45-54 185 0 0,0 0 1 0 0,0 0-1 0 0,0 0 0 0 0,0-1 0 0 0,0 1 1 0 0,0 0-1 0 0,0 0 0 0 0,0 0 0 0 0,0 0 1 0 0,0-1-1 0 0,0 1 0 0 0,0 0 0 0 0,0 0 0 0 0,1 0 1 0 0,-1 0-1 0 0,0-1 0 0 0,1 1 0 0 0,-1 0 1 0 0,1-1-1 0 0,-1 1 0 0 0,1 0 0 0 0,-1 0 1 0 0,1-1-1 0 0,-1 1 0 0 0,1-1 0 0 0,0 1 0 0 0,-1-1 1 0 0,1 1-1 0 0,0-1 0 0 0,-1 1 0 0 0,1-1 1 0 0,0 1-1 0 0,0-1 0 0 0,-1 0 0 0 0,1 0 0 0 0,0 1 1 0 0,0-1-1 0 0,0 0 0 0 0,-1 0 0 0 0,1 0 1 0 0,0 0-1 0 0,0 0 0 0 0,0 0 0 0 0,0 0 1 0 0,-1 0-1 0 0,1 0 0 0 0,0 0 6 0 0,14 5-61 0 0,42 29 75 0 0,-56-31 19 0 0,-1 1 1 0 0,1 0 0 0 0,-1 0 0 0 0,0 0 0 0 0,0 0 0 0 0,0 0 0 0 0,-1 0-1 0 0,1 0 1 0 0,-1-1 0 0 0,0 1 0 0 0,0 0 0 0 0,0 0 0 0 0,-1-1 0 0 0,1 1-1 0 0,-1-1 1 0 0,0 1 0 0 0,0-1 0 0 0,0 1 0 0 0,-1-1 0 0 0,1 0 0 0 0,-1 0-1 0 0,1-1 1 0 0,-1 1 0 0 0,0 0 0 0 0,-3 1-34 0 0,2 1 44 0 0,-87 77 503 0 0,29-23-2259 0 0,50-47 701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7.302"/>
    </inkml:context>
    <inkml:brush xml:id="br0">
      <inkml:brushProperty name="width" value="0.025" units="cm"/>
      <inkml:brushProperty name="height" value="0.025" units="cm"/>
    </inkml:brush>
    <inkml:brush xml:id="br1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1243 728 2304 0 0,'6'0'167'0'0,"-2"0"103"0"0,-3 0 957 0 0,6 2 5859 0 0,1 0-4870 0 0,2 12-145 0 0,-13 33-1740 0 0,-1-39-1582 0 0,1 2-3922 0 0</inkml:trace>
  <inkml:trace contextRef="#ctx0" brushRef="#br0" timeOffset="5273.88">1228 380 4144 0 0,'0'0'191'0'0,"0"1"-11"0"0,-4 35 3962 0 0,0-4-1785 0 0,-9 43-5059 0 0,23-10-2737 0 0,6-3 3778 0 0,-6-17 5480 0 0,-3-10 2098 0 0,-14-8-2172 0 0,-7 20-3613 0 0,9-41-1149 0 0</inkml:trace>
  <inkml:trace contextRef="#ctx0" brushRef="#br0" timeOffset="7292.9">1 66 456 0 0,'35'0'-274'0'0,"47"0"8838"0"0,-33 7-7806 0 0,-39-7-758 0 0</inkml:trace>
  <inkml:trace contextRef="#ctx0" brushRef="#br0" timeOffset="7293.9">489 1 3680 0 0,'7'3'381'0'0,"41"19"6630"0"0,22-26-5977 0 0,0-1-5268 0 0,-55 5 834 0 0</inkml:trace>
  <inkml:trace contextRef="#ctx0" brushRef="#br0" timeOffset="4992.69">1224 70 8840 0 0,'0'0'197'0'0,"0"0"24"0"0,0 0 19 0 0,0-11 14 0 0,4-34 6891 0 0,3 81-5733 0 0,-17 48-1122 0 0,3-25-326 0 0,5-48-281 0 0,-4 10-346 0 0,2-7-4039 0 0,0-4-843 0 0</inkml:trace>
  <inkml:trace contextRef="#ctx0" brushRef="#br0" timeOffset="7542.54">864 56 456 0 0,'55'26'2985'0'0,"-10"-6"3535"0"0,5-19-4521 0 0,-49-1-1879 0 0,7 0 58 0 0,11 3 210 0 0,-10 0-586 0 0,-1 2 158 0 0,3-4 40 0 0,15 5-996 0 0,-15-3-2842 0 0,-11-3 2432 0 0</inkml:trace>
  <inkml:trace contextRef="#ctx0" brushRef="#br0" timeOffset="23391.1">1151 154 2760 0 0,'11'-11'1984'0'0,"-4"-2"2122"0"0,15-15 212 0 0,-20 27-4236 0 0,-1 0-9 0 0,0 0 0 0 0,0 0 1 0 0,0 0-1 0 0,1 0 0 0 0,-1 0 0 0 0,0 1 1 0 0,1-1-1 0 0,-1 0 0 0 0,1 1 1 0 0,-1-1-1 0 0,1 1 0 0 0,-1 0 1 0 0,1-1-1 0 0,-1 1 0 0 0,1 0 1 0 0,-1 0-1 0 0,1 0 0 0 0,-1 0 1 0 0,1 0-1 0 0,-1 0 0 0 0,1 1 0 0 0,-1-1 1 0 0,1 0-1 0 0,-1 1 0 0 0,1-1 1 0 0,-1 1-1 0 0,1 0 0 0 0,-1-1 1 0 0,0 1-1 0 0,1 0 0 0 0,-1 0 1 0 0,0 0-1 0 0,0 0 0 0 0,0 0 1 0 0,1 0-1 0 0,-1 0 0 0 0,0 0-73 0 0,0 1 13 0 0,-1 0-1 0 0,1 0 1 0 0,0-1 0 0 0,-1 1-1 0 0,1 0 1 0 0,-1 0-1 0 0,1 0 1 0 0,-1 0 0 0 0,0 0-1 0 0,0 0 1 0 0,0 0-1 0 0,0 0 1 0 0,0 0 0 0 0,0 0-1 0 0,0 0 1 0 0,-1 0-1 0 0,1 0 1 0 0,-1 0 0 0 0,0 0-1 0 0,1 0 1 0 0,-1 0-1 0 0,0 0 1 0 0,0-1 0 0 0,0 1-1 0 0,-1 0 1 0 0,1-1-1 0 0,0 1 1 0 0,0-1 0 0 0,-2 2-13 0 0,-25 23 178 0 0,22-22-124 0 0,-25-2 87 0 0,30-2-139 0 0,0-1 0 0 0,0 1 0 0 0,0 0 0 0 0,0-1 1 0 0,0 1-1 0 0,0-1 0 0 0,0 1 0 0 0,0-1 0 0 0,0 0 0 0 0,0 1 1 0 0,0-1-1 0 0,0 0 0 0 0,1 0 0 0 0,-1 0 0 0 0,0 1 0 0 0,0-1 1 0 0,1 0-1 0 0,-1 0 0 0 0,1 0 0 0 0,-1 0 0 0 0,1 0 0 0 0,-1 0 0 0 0,1 0 1 0 0,0-1-1 0 0,-1 1 0 0 0,1 0 0 0 0,0 0 0 0 0,0 0 0 0 0,0 0 1 0 0,0 0-1 0 0,0 0 0 0 0,0 0 0 0 0,0-1 0 0 0,0 1 0 0 0,0 0 1 0 0,1 0-1 0 0,-1 0 0 0 0,0 0 0 0 0,1 0 0 0 0,-1 0 0 0 0,1-1-2 0 0,26-34-102 0 0,-9 29 49 0 0,9 7 42 0 0,-3 14 22 0 0,-20-6 32 0 0,-3-5-31 0 0,-1-1 0 0 0,1 1 1 0 0,-1 0-1 0 0,0-1 0 0 0,0 1 0 0 0,0 0 1 0 0,0 0-1 0 0,-1-1 0 0 0,1 1 1 0 0,-1-1-1 0 0,0 1 0 0 0,1 0 0 0 0,-1-1 1 0 0,0 1-1 0 0,0-1 0 0 0,-1 0 1 0 0,1 1-1 0 0,0-1 0 0 0,-1 0 0 0 0,0 0 1 0 0,1 0-1 0 0,-1 0 0 0 0,0 0 0 0 0,0 0 1 0 0,0 0-1 0 0,0-1 0 0 0,0 1 1 0 0,-1-1-1 0 0,1 1 0 0 0,0-1 0 0 0,-1 0 1 0 0,1 0-1 0 0,-1 0 0 0 0,1 0 1 0 0,-1-1-1 0 0,0 1 0 0 0,1 0 0 0 0,-1-1 1 0 0,0 0-1 0 0,1 0 0 0 0,-1 0 0 0 0,0 0 1 0 0,1 0-1 0 0,-1 0 0 0 0,0-1 1 0 0,1 0-1 0 0,-1 1 0 0 0,0-1-12 0 0,2 0 19 0 0,-1 0 0 0 0,1-1 1 0 0,-1 1-1 0 0,1 0 0 0 0,-1-1 0 0 0,1 1 0 0 0,0-1 1 0 0,0 1-1 0 0,-1-1 0 0 0,1 1 0 0 0,0-1 0 0 0,1 0 0 0 0,-1 0 1 0 0,0 1-1 0 0,0-1 0 0 0,1 0 0 0 0,-1 0 0 0 0,1 0 0 0 0,0 0 1 0 0,-1 0-1 0 0,1 0 0 0 0,0 0 0 0 0,0 0 0 0 0,0 0 0 0 0,0 0 1 0 0,1 0-1 0 0,-1 1 0 0 0,1-1 0 0 0,-1 0 0 0 0,1 0 0 0 0,-1 0 1 0 0,1 0-1 0 0,0 1 0 0 0,0-1 0 0 0,0 0 0 0 0,0 0 0 0 0,0 1-19 0 0,19-9 67 0 0,31 14 138 0 0,-37 5-50 0 0,-13-7-138 0 0,0 0-1 0 0,0 0 0 0 0,0 0 1 0 0,0 0-1 0 0,0 0 1 0 0,0 1-1 0 0,-1-1 0 0 0,1 0 1 0 0,-1 1-1 0 0,1-1 1 0 0,-1 0-1 0 0,0 1 0 0 0,0-1 1 0 0,0 0-1 0 0,-1 1 1 0 0,1-1-1 0 0,0 1 0 0 0,-1-1 1 0 0,1 0-1 0 0,-1 0 1 0 0,0 1-1 0 0,0-1 0 0 0,0 0 1 0 0,0 0-1 0 0,0 0 1 0 0,-1 0-1 0 0,1 0 0 0 0,0 0 1 0 0,-1 0-1 0 0,0-1 1 0 0,1 1-1 0 0,-1 0 0 0 0,0-1 1 0 0,0 1-1 0 0,0-1 1 0 0,0 0-1 0 0,0 0 0 0 0,0 0 1 0 0,0 0-1 0 0,-2 1-16 0 0,2-1 9 0 0,0 0 0 0 0,1-1 0 0 0,-1 1 0 0 0,0-1 0 0 0,1 1 0 0 0,-1-1 0 0 0,0 0 0 0 0,0 1 0 0 0,0-1 0 0 0,1 0-1 0 0,-1 0 1 0 0,0 0 0 0 0,0-1 0 0 0,0 1 0 0 0,1 0 0 0 0,-1-1 0 0 0,0 1 0 0 0,1-1 0 0 0,-1 1 0 0 0,0-1 0 0 0,1 0 0 0 0,-1 0 0 0 0,0 0 0 0 0,1 0 0 0 0,0 0 0 0 0,-1 0 0 0 0,1 0 0 0 0,-1 0-1 0 0,1-1 1 0 0,0 1 0 0 0,-1-2-9 0 0,1 2 12 0 0,-1-1-1 0 0,1 0 0 0 0,-1-1 0 0 0,1 1 1 0 0,0 0-1 0 0,0 0 0 0 0,0 0 0 0 0,0-1 1 0 0,1 1-1 0 0,-1 0 0 0 0,0-1 0 0 0,1 1 1 0 0,0-1-1 0 0,-1 1 0 0 0,1 0 0 0 0,0-1 1 0 0,0 1-1 0 0,1-1 0 0 0,-1 1 0 0 0,0-1 1 0 0,1 1-1 0 0,0 0 0 0 0,-1-1 0 0 0,1 1 1 0 0,0 0-1 0 0,0 0 0 0 0,0-1 0 0 0,1 1 1 0 0,-1 0-1 0 0,0 0 0 0 0,1 0 0 0 0,0 0-11 0 0,0 1 20 0 0,1 0-1 0 0,-1 0 1 0 0,0 1-1 0 0,1-1 0 0 0,-1 1 1 0 0,1-1-1 0 0,-1 1 0 0 0,1 0 1 0 0,-1 0-1 0 0,1 0 1 0 0,-1 1-1 0 0,1-1 0 0 0,-1 0 1 0 0,0 1-1 0 0,1 0 1 0 0,-1 0-1 0 0,0-1 0 0 0,1 1 1 0 0,-1 1-1 0 0,0-1-19 0 0,6 1 84 0 0,28 21 587 0 0,-35-22-604 0 0,-9 18 313 0 0,6-18-378 0 0,0 0 0 0 0,0 0 0 0 0,-1 0 1 0 0,1 0-1 0 0,0-1 0 0 0,-1 1 0 0 0,1-1 0 0 0,-1 0 1 0 0,1 1-1 0 0,0-1 0 0 0,-1 0 0 0 0,1 0 1 0 0,-1-1-1 0 0,1 1 0 0 0,-1 0 0 0 0,1-1 0 0 0,0 0 1 0 0,-1 1-1 0 0,1-1 0 0 0,0 0 0 0 0,0 0 1 0 0,-1 0-1 0 0,1 0 0 0 0,0-1 0 0 0,0 1 0 0 0,0-1 1 0 0,1 1-1 0 0,-1-1 0 0 0,0 0 0 0 0,0 0-2 0 0,1 1 0 0 0,0-1 0 0 0,0 0 0 0 0,1 1 0 0 0,-1-1 0 0 0,0 0 0 0 0,1 1 0 0 0,-1-1 0 0 0,1 0 0 0 0,0 0 0 0 0,0 0 0 0 0,-1 1 0 0 0,1-1 0 0 0,0 0 0 0 0,0 0 0 0 0,1 0 0 0 0,-1 0 0 0 0,0 1 0 0 0,1-1 0 0 0,-1 0 0 0 0,1 0 0 0 0,-1 1 0 0 0,1-1 0 0 0,0 0 0 0 0,0 1 0 0 0,0-1 0 0 0,0 0 0 0 0,0 1 0 0 0,0-1 0 0 0,2-1 0 0 0,-2 2 0 0 0,0-1 0 0 0,0 1 0 0 0,0 0 0 0 0,0 0 0 0 0,0 0 0 0 0,0 0 0 0 0,1 0 0 0 0,-1 0 0 0 0,0 0 0 0 0,1 1 0 0 0,-1-1 0 0 0,1 0 0 0 0,-1 1 0 0 0,1-1 0 0 0,-1 1 0 0 0,1-1 0 0 0,-1 1 0 0 0,1 0 0 0 0,-1 0 0 0 0,1-1 0 0 0,-1 1 0 0 0,1 0 0 0 0,-1 1 0 0 0,1-1 0 0 0,0 0 0 0 0,-1 0 0 0 0,1 1 0 0 0,-1-1 0 0 0,1 0 0 0 0,0 2 0 0 0,24 11 72 0 0,-24-13-61 0 0,-1 1-1 0 0,1 0 0 0 0,-1 0 1 0 0,1 0-1 0 0,-1 0 0 0 0,1 0 1 0 0,-1 1-1 0 0,0-1 0 0 0,1 0 0 0 0,-1 1 1 0 0,0-1-1 0 0,0 1 0 0 0,0-1 1 0 0,0 1-1 0 0,-1-1 0 0 0,1 1 1 0 0,0 0-1 0 0,-1 0 0 0 0,1-1 1 0 0,-1 1-1 0 0,1 0 0 0 0,-1 0 0 0 0,0-1 1 0 0,0 1-1 0 0,0 0 0 0 0,0 0 1 0 0,0 0-1 0 0,0-1 0 0 0,0 1 1 0 0,0 0-11 0 0,-1 2 13 0 0,-1 0 0 0 0,1 0 1 0 0,0 0-1 0 0,-1 0 0 0 0,0 0 1 0 0,0 0-1 0 0,0-1 0 0 0,0 1 1 0 0,-1-1-1 0 0,1 0 0 0 0,-1 1 1 0 0,0-1-1 0 0,0 0 0 0 0,0-1 1 0 0,0 1-1 0 0,-1 0 0 0 0,1-1 1 0 0,-1 0-1 0 0,1 0 0 0 0,-1 0 1 0 0,0 0-1 0 0,0 0 0 0 0,0-1 1 0 0,0 0-1 0 0,0 0 0 0 0,0 0 1 0 0,0 0-1 0 0,0-1 0 0 0,-4 1-13 0 0,6-1-18 0 0,-1-1-1 0 0,0 1 1 0 0,0 0-1 0 0,1-1 0 0 0,-1 0 1 0 0,1 1-1 0 0,-1-1 1 0 0,0 0-1 0 0,1 0 1 0 0,-1-1-1 0 0,1 1 0 0 0,0 0 1 0 0,-1-1-1 0 0,1 0 1 0 0,0 1-1 0 0,0-1 0 0 0,0 0 1 0 0,0 0-1 0 0,0 0 1 0 0,1 0-1 0 0,-1-1 1 0 0,1 1-1 0 0,-1 0 0 0 0,1-1 1 0 0,0 1-1 0 0,0-1 1 0 0,0 1-1 0 0,0-1 1 0 0,0 1-1 0 0,0-1 0 0 0,1-1 19 0 0,0 0 11 0 0,0 0-1 0 0,0 1 0 0 0,1-1 0 0 0,-1 0 1 0 0,1 0-1 0 0,0 1 0 0 0,0-1 0 0 0,1 1 1 0 0,-1-1-1 0 0,1 1 0 0 0,-1-1 0 0 0,1 1 1 0 0,0 0-1 0 0,1 0 0 0 0,-1 0 1 0 0,0 0-1 0 0,1 0 0 0 0,0 0 0 0 0,-1 1 1 0 0,1-1-1 0 0,0 1 0 0 0,1 0 0 0 0,-1 0 1 0 0,0 0-1 0 0,0 0 0 0 0,1 1 0 0 0,-1-1 1 0 0,1 1-1 0 0,0 0 0 0 0,-1 0 0 0 0,1 0 1 0 0,0 0-1 0 0,-1 1 0 0 0,1 0 0 0 0,0-1 1 0 0,0 1-1 0 0,0 1 0 0 0,-1-1 1 0 0,1 0-1 0 0,0 1 0 0 0,0 0 0 0 0,-1 0 1 0 0,1 0-1 0 0,-1 0 0 0 0,1 1 0 0 0,1 0-10 0 0,0 1 1 0 0,-2-3 0 0 0,-1 0 1 0 0,1 0-1 0 0,-1 1 1 0 0,1-1-1 0 0,-1 1 1 0 0,0-1-1 0 0,1 1 1 0 0,-1 0-1 0 0,0 0 1 0 0,1 0-1 0 0,-1 0 1 0 0,0 1-1 0 0,0-1 1 0 0,0 1 0 0 0,0-1-1 0 0,0 1 1 0 0,0 0-1 0 0,-1-1 1 0 0,1 1-1 0 0,-1 0 1 0 0,1 0-1 0 0,-1 0 1 0 0,1 0-1 0 0,-1 1 1 0 0,0-1-1 0 0,0 0 1 0 0,0 0-1 0 0,-1 1 1 0 0,1-1-1 0 0,0 1 1 0 0,-1-1-1 0 0,1 1 1 0 0,-1-1-1 0 0,0 0 1 0 0,0 1-1 0 0,0-1 1 0 0,0 1-1 0 0,-1-1 1 0 0,1 1-1 0 0,0-1 1 0 0,-1 1-1 0 0,0 1-1 0 0,-1-1 5 0 0,0 0 0 0 0,0 1 0 0 0,0-1 0 0 0,0 0 0 0 0,-1-1 0 0 0,1 1 0 0 0,-1 0 0 0 0,0-1 0 0 0,1 1 0 0 0,-1-1 0 0 0,0 0 0 0 0,0 0 0 0 0,-1 0 0 0 0,1 0 0 0 0,-3 0-5 0 0,3-1 9 0 0,0 1-1 0 0,0-1 1 0 0,0 0-1 0 0,0-1 1 0 0,0 1-1 0 0,0-1 1 0 0,0 1-1 0 0,-1-1 1 0 0,1 0-1 0 0,0 0 1 0 0,0 0-1 0 0,0-1 1 0 0,-1 1-1 0 0,1-1 1 0 0,0 1-1 0 0,0-1 1 0 0,0 0-1 0 0,0 0 1 0 0,0-1-1 0 0,0 1 1 0 0,0-1-9 0 0,0 0 4 0 0,1-1 1 0 0,-1 1 0 0 0,1-1-1 0 0,-1 0 1 0 0,1 0 0 0 0,0 0-1 0 0,0 0 1 0 0,1 0 0 0 0,-1 0-1 0 0,0-1 1 0 0,1 1 0 0 0,0 0-1 0 0,0-1 1 0 0,0 1 0 0 0,0-1-1 0 0,1 0 1 0 0,-1 1 0 0 0,1-1-1 0 0,0 1 1 0 0,0-1 0 0 0,0 0-1 0 0,1 1 1 0 0,-1-1 0 0 0,1 1-1 0 0,0-1 1 0 0,0 1 0 0 0,0-1-1 0 0,0 1 1 0 0,1-1 0 0 0,-1 1-1 0 0,1 0 1 0 0,0 0 0 0 0,0 0-1 0 0,0 0 1 0 0,0 0 0 0 0,1 0-1 0 0,-1 1 1 0 0,1-1 0 0 0,-1 1-1 0 0,3-2-4 0 0,-2 3 9 0 0,0-1-1 0 0,0 0 1 0 0,0 1-1 0 0,1-1 1 0 0,-1 1 0 0 0,0 0-1 0 0,1 0 1 0 0,-1 0-1 0 0,1 1 1 0 0,0-1-1 0 0,-1 1 1 0 0,1 0-1 0 0,-1 0 1 0 0,1 0-1 0 0,-1 0 1 0 0,1 1-1 0 0,-1-1 1 0 0,1 1-1 0 0,-1 0 1 0 0,1 0 0 0 0,-1 1-1 0 0,0-1 1 0 0,1 0-1 0 0,-1 1 1 0 0,3 2-9 0 0,6 6 34 0 0,-10-10-29 0 0,-1 1-1 0 0,1 0 1 0 0,-1 0-1 0 0,1 1 1 0 0,-1-1-1 0 0,1 0 1 0 0,-1 0-1 0 0,0 1 0 0 0,0-1 1 0 0,1 0-1 0 0,-1 1 1 0 0,0-1-1 0 0,0 1 1 0 0,-1 0-1 0 0,1-1 0 0 0,0 1 1 0 0,0 0-1 0 0,-1 0 1 0 0,1-1-1 0 0,-1 1 1 0 0,0 0-1 0 0,1 0 1 0 0,-1 0-1 0 0,0-1 0 0 0,0 1 1 0 0,0 0-1 0 0,0 1-4 0 0,-2 2 6 0 0,1 0 0 0 0,-1 0 0 0 0,0 1 0 0 0,0-1 0 0 0,-1-1 0 0 0,0 1 0 0 0,1 0 0 0 0,-2-1 0 0 0,1 1-1 0 0,0-1 1 0 0,-1 0 0 0 0,0 0 0 0 0,0 0 0 0 0,0 0 0 0 0,0-1 0 0 0,-1 0 0 0 0,1 0 0 0 0,-1 0 0 0 0,0 0 0 0 0,0-1-1 0 0,0 0 1 0 0,0 0 0 0 0,-5 1-6 0 0,7-1 8 0 0,-1-1 0 0 0,0 0 0 0 0,1 0-1 0 0,-1 0 1 0 0,1 0 0 0 0,-1-1 0 0 0,0 1 0 0 0,0-1-1 0 0,1 0 1 0 0,-1 0 0 0 0,0 0 0 0 0,0-1-1 0 0,1 1 1 0 0,-1-1 0 0 0,0 0 0 0 0,1 0 0 0 0,-1 0-1 0 0,1-1 1 0 0,-1 1 0 0 0,1-1 0 0 0,0 0 0 0 0,0 0-1 0 0,-1 0 1 0 0,1 0 0 0 0,1 0 0 0 0,-1-1-1 0 0,0 0 1 0 0,1 1 0 0 0,-1-1 0 0 0,1 0 0 0 0,0 0-1 0 0,0 0 1 0 0,0 0 0 0 0,0-1 0 0 0,0 1-1 0 0,1-1 1 0 0,-1-2-8 0 0,1 5 0 0 0,1-1-1 0 0,0 0 1 0 0,0 0 0 0 0,0 0-1 0 0,0 0 1 0 0,0 0-1 0 0,1 0 1 0 0,-1 0-1 0 0,0 0 1 0 0,1 0-1 0 0,0 1 1 0 0,-1-1 0 0 0,1 0-1 0 0,0 0 1 0 0,0 1-1 0 0,0-1 1 0 0,0 0-1 0 0,0 1 1 0 0,0-1-1 0 0,1 1 1 0 0,-1-1 0 0 0,0 1-1 0 0,1 0 1 0 0,-1-1-1 0 0,1 1 1 0 0,-1 0-1 0 0,1 0 1 0 0,0 0-1 0 0,0 0 1 0 0,-1 1 0 0 0,1-1-1 0 0,0 0 1 0 0,0 1-1 0 0,0-1 1 0 0,0 1-1 0 0,1 0 1 0 0,71 3-16 0 0,-64 1 18 0 0,45 22 30 0 0,-54-25-31 0 0,0 0 0 0 0,0 0 0 0 0,0 0 0 0 0,0 0 0 0 0,0 0 0 0 0,0 0 0 0 0,0 0 0 0 0,-1 0 0 0 0,1 1 0 0 0,0-1 0 0 0,-1 0 0 0 0,1 1 0 0 0,-1-1 0 0 0,1 0 0 0 0,-1 1 0 0 0,0-1 0 0 0,1 1 0 0 0,-1-1 0 0 0,0 0 0 0 0,0 1 0 0 0,0-1 1 0 0,0 1-1 0 0,0-1 0 0 0,-1 1 0 0 0,1-1 0 0 0,0 0 0 0 0,-1 1 0 0 0,1-1 0 0 0,-1 0 0 0 0,1 1 0 0 0,-1-1 0 0 0,1 0 0 0 0,-1 1 0 0 0,0-1 0 0 0,0 0 0 0 0,0 0 0 0 0,0 0 0 0 0,0 0 0 0 0,0 0 0 0 0,0 0-1 0 0,-2 3 24 0 0,-1 0 0 0 0,1 0 0 0 0,-1-1 0 0 0,0 0-1 0 0,0 1 1 0 0,-1-1 0 0 0,1-1 0 0 0,0 1 0 0 0,-1-1 0 0 0,0 1 0 0 0,0-1 0 0 0,0-1 0 0 0,0 1 0 0 0,0-1 0 0 0,0 0-1 0 0,0 0 1 0 0,0 0 0 0 0,0-1 0 0 0,0 1 0 0 0,-1-1 0 0 0,1-1 0 0 0,0 1 0 0 0,0-1 0 0 0,0 0 0 0 0,0 0-1 0 0,0 0 1 0 0,0-1 0 0 0,-3-1-24 0 0,5 2 16 0 0,1 0-1 0 0,-1 0 1 0 0,1-1 0 0 0,-1 1-1 0 0,1-1 1 0 0,0 1 0 0 0,0-1-1 0 0,0 0 1 0 0,0 0-1 0 0,0 0 1 0 0,0 0 0 0 0,1 0-1 0 0,-1 0 1 0 0,1-1-1 0 0,-1 1 1 0 0,1 0 0 0 0,0-1-1 0 0,0 1 1 0 0,0-1-1 0 0,0 0 1 0 0,0 1 0 0 0,1-1-1 0 0,-1 0 1 0 0,1 1-1 0 0,0-1 1 0 0,0 0 0 0 0,0 0-1 0 0,0 1 1 0 0,0-1-1 0 0,0 0 1 0 0,1 1 0 0 0,-1-1-1 0 0,1 0 1 0 0,0 1-1 0 0,0-1 1 0 0,0 1 0 0 0,0-1-1 0 0,0 1 1 0 0,1-1-1 0 0,-1 1 1 0 0,1 0 0 0 0,-1 0-1 0 0,1-1 1 0 0,1 0-16 0 0,35-11-1727 0 0,-22 11-41 0 0</inkml:trace>
  <inkml:trace contextRef="#ctx0" brushRef="#br1" timeOffset="132671.21">883 242 11024 0 0,'0'0'248'0'0,"0"0"34"0"0,0 0 22 0 0,1 1-29 0 0,6 1 2339 0 0,-5 0 3929 0 0,-5 12-6327 0 0,0 1 1 0 0,1-1-1 0 0,0 1 0 0 0,1-1 0 0 0,1 1 1 0 0,1 13-217 0 0,-1-1 118 0 0,-19 32 255 0 0,16-52-347 0 0,-1 0-1 0 0,0-1 1 0 0,0 1 0 0 0,-1-1-1 0 0,1 0 1 0 0,-1-1-1 0 0,-1 1 1 0 0,1-1 0 0 0,-1 0-1 0 0,-4 3-25 0 0,-30 26-186 0 0,34-32-4454 0 0,10-7 1344 0 0,2 0 3851 0 0,-1 2-911 0 0,0 1 0 0 0,0 0 0 0 0,0-1 1 0 0,1 1-1 0 0,-1 1 0 0 0,0-1 0 0 0,1 1 1 0 0,-1 0-1 0 0,1 1 0 0 0,0-1 1 0 0,-1 1-1 0 0,1 0 0 0 0,0 0 0 0 0,-1 1 1 0 0,2 0 355 0 0,-5-1 178 0 0,0 1 0 0 0,0 0 1 0 0,0 0-1 0 0,-1 0 0 0 0,1 0 1 0 0,0 0-1 0 0,-1 0 0 0 0,1 0 0 0 0,-1 1 1 0 0,1-1-1 0 0,-1 0 0 0 0,1 1 1 0 0,-1-1-1 0 0,0 1 0 0 0,0 0 1 0 0,0-1-1 0 0,0 1 0 0 0,0 0 1 0 0,0 0-1 0 0,-1 0 0 0 0,1-1 0 0 0,0 1 1 0 0,-1 0-1 0 0,1 0 0 0 0,-1 0 1 0 0,0 0-1 0 0,0 0 0 0 0,0 0 1 0 0,0 0-1 0 0,0 0 0 0 0,0 0 1 0 0,0 0-1 0 0,-1 1-178 0 0,3 22 1655 0 0,20 49 2519 0 0,-3-41-2968 0 0,13-8-1188 0 0,-10-11-6397 0 0,-10-9-923 0 0</inkml:trace>
  <inkml:trace contextRef="#ctx0" brushRef="#br1" timeOffset="-32046.47">485 331 12696 0 0,'0'0'580'0'0,"0"0"-11"0"0,0 0-193 0 0,0 0 537 0 0,-26 0 5075 0 0,21 1-5937 0 0,-1 1 0 0 0,1 0-1 0 0,0 0 1 0 0,0 0 0 0 0,0 0 0 0 0,1 1-1 0 0,-1 0 1 0 0,0 0 0 0 0,1 1 0 0 0,0-1 0 0 0,0 1-1 0 0,0 0 1 0 0,0 0 0 0 0,0 0 0 0 0,1 0 0 0 0,0 1-1 0 0,0 0 1 0 0,0-1 0 0 0,1 1 0 0 0,-1 0-1 0 0,1 0 1 0 0,0 0 0 0 0,0 1-51 0 0,-5 8 77 0 0,-96 144-77 0 0,49-81 0 0 0,50-65-16 0 0,24-5-144 0 0,70-13 88 0 0,-58 6 72 0 0,105-10 0 0 0,-100-3 0 0 0,-36 12 20 0 0,0-1 1 0 0,-1 0-1 0 0,1 0 0 0 0,0 0 0 0 0,-1 1 0 0 0,1-1 0 0 0,-1 0 0 0 0,1 0 0 0 0,-1 0 1 0 0,0 0-1 0 0,0 0 0 0 0,0 0 0 0 0,0 0 0 0 0,0 0 0 0 0,-1 0 0 0 0,1 0 0 0 0,0 1 0 0 0,-1-1 1 0 0,1 0-1 0 0,-1 0 0 0 0,0 0 0 0 0,0 0 0 0 0,0 1 0 0 0,0-1 0 0 0,0 0 0 0 0,0 1 1 0 0,0-1-1 0 0,0 1 0 0 0,-1-1 0 0 0,1 1 0 0 0,0 0 0 0 0,-1 0 0 0 0,0-1-20 0 0,-4-7 128 0 0,-70-66 548 0 0,57 49-604 0 0,27-1-212 0 0,2 14-2242 0 0,-6 3 972 0 0</inkml:trace>
  <inkml:trace contextRef="#ctx0" brushRef="#br1" timeOffset="-31468.59">688 586 11976 0 0,'-16'-1'1274'0'0,"11"-4"-1075"0"0,4 4 718 0 0,1 1 307 0 0,0 0 59 0 0,37-13 905 0 0,31 23-2098 0 0,-59-4-79 0 0,-8-3 9 0 0,0 1-1 0 0,-1-1 0 0 0,1 0 1 0 0,-1 0-1 0 0,1 1 1 0 0,-1-1-1 0 0,0 0 1 0 0,0 1-1 0 0,-1-1 0 0 0,1 0 1 0 0,-1 1-1 0 0,1-1 1 0 0,-1 0-1 0 0,0 0 1 0 0,0 0-1 0 0,-1 1 1 0 0,1-1-1 0 0,-1-1 0 0 0,1 1 1 0 0,-1 0-1 0 0,0 0 1 0 0,0 0-1 0 0,0-1 1 0 0,0 1-1 0 0,-1-1 0 0 0,1 0 1 0 0,-1 0-1 0 0,1 0 1 0 0,-2 1-20 0 0,1 0 51 0 0,-12 13 300 0 0,-1-2 1 0 0,0 1-1 0 0,-1-2 1 0 0,-1 0-1 0 0,0-2 1 0 0,-2 1-352 0 0,-17 20 1328 0 0,37-32-1039 0 0,0 0-1 0 0,19 11 64 0 0,73-5-1424 0 0,-60-3-4504 0 0,1-2-1935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5:47.00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177 6 2760 0 0,'11'22'593'0'0,"-11"-22"1230"0"0,-8-11 7158 0 0,4 6-7556 0 0,-4-4 242 0 0,6 6 3450 0 0,-13 25-4852 0 0,-28 50-141 0 0,-48 51-37 0 0,75-88-44 0 0,15-34-102 0 0,1-1-32 0 0,0 0-1 0 0,3 0 28 0 0,106 4 52 0 0,-18-3 12 0 0,-77-2 0 0 0,-4 1 11 0 0,-8 0 42 0 0,-2 0 11 0 0,0-1-33 0 0,1 0 0 0 0,0 0 0 0 0,-1 1 0 0 0,1-1-1 0 0,-1 0 1 0 0,1 0 0 0 0,-1 0 0 0 0,0 0 0 0 0,1-1 0 0 0,-1 1 0 0 0,0 0-1 0 0,0 0 1 0 0,0 0 0 0 0,0 0 0 0 0,0 0 0 0 0,0 0 0 0 0,0 0-1 0 0,0 0 1 0 0,0 0 0 0 0,0-1 0 0 0,-1 1 0 0 0,1 0 0 0 0,0 0-1 0 0,-1 0 1 0 0,1 0 0 0 0,-1 0 0 0 0,1 0 0 0 0,-1 0 0 0 0,1 1-1 0 0,-1-1 1 0 0,0 0-31 0 0,-77-146 580 0 0,58 101-580 0 0,13 31-16 0 0,7 13-116 0 0,0 2-226 0 0,6-3-1546 0 0,-2 0-3396 0 0,-3 3-1813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25:47.40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82 36 17503 0 0,'0'0'399'0'0,"-12"-7"961"0"0,-9-21 1651 0 0,20 28-2058 0 0,1 0-288 0 0,-7 13 839 0 0,2 2-1418 0 0,-3 13 341 0 0,0-1 0 0 0,2 1-1 0 0,0 0 1 0 0,2 0 0 0 0,1 16-427 0 0,24 57-5610 0 0,-21-97 3564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7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2760 0 0,'8'17'248'0'0,"-8"-12"-248"0"0,0-5 0 0 0,0 7 0 0 0,-4 2 1408 0 0,4-2 224 0 0,0-7 56 0 0,-4 7 8 0 0,4 0-896 0 0,0-7-184 0 0,0 0-32 0 0,0 9-8 0 0,-3 5-336 0 0,-1-5-72 0 0,8 1-8 0 0,-4-10-3496 0 0,0 0-696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07T15:19:08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0 8520 0 0,'0'0'376'0'0,"0"0"80"0"0,0 0-360 0 0,-7 11-96 0 0,7-5 0 0 0,-4 0 0 0 0,4-6 256 0 0,0 0 32 0 0,-4 4 0 0 0,4-4 8 0 0,0 0-296 0 0,0 6 0 0 0,0 5-72 0 0,0-2 72 0 0</inkml:trace>
  <inkml:trace contextRef="#ctx0" brushRef="#br0" timeOffset="1">18 346 8896 0 0,'4'7'192'0'0,"0"3"48"0"0,-8-3 8 0 0,4 2 0 0 0,0-9-248 0 0,-4 7 0 0 0,0 2 0 0 0,1 2 0 0 0,3-11 248 0 0,-4 6 0 0 0,4 5 0 0 0,-4-6 0 0 0,4-5-392 0 0,0 11-80 0 0,0-11-8 0 0,-3 9-3880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42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72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03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29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78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.png"/><Relationship Id="rId21" Type="http://schemas.openxmlformats.org/officeDocument/2006/relationships/customXml" Target="../ink/ink10.xml"/><Relationship Id="rId42" Type="http://schemas.openxmlformats.org/officeDocument/2006/relationships/image" Target="../media/image64.png"/><Relationship Id="rId63" Type="http://schemas.openxmlformats.org/officeDocument/2006/relationships/customXml" Target="../ink/ink32.xml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07" Type="http://schemas.openxmlformats.org/officeDocument/2006/relationships/image" Target="../media/image95.png"/><Relationship Id="rId11" Type="http://schemas.openxmlformats.org/officeDocument/2006/relationships/customXml" Target="../ink/ink5.xml"/><Relationship Id="rId32" Type="http://schemas.openxmlformats.org/officeDocument/2006/relationships/image" Target="../media/image59.png"/><Relationship Id="rId53" Type="http://schemas.openxmlformats.org/officeDocument/2006/relationships/customXml" Target="../ink/ink27.xml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116.png"/><Relationship Id="rId5" Type="http://schemas.openxmlformats.org/officeDocument/2006/relationships/customXml" Target="../ink/ink2.xml"/><Relationship Id="rId95" Type="http://schemas.openxmlformats.org/officeDocument/2006/relationships/image" Target="../media/image89.png"/><Relationship Id="rId22" Type="http://schemas.openxmlformats.org/officeDocument/2006/relationships/image" Target="../media/image54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67.png"/><Relationship Id="rId64" Type="http://schemas.openxmlformats.org/officeDocument/2006/relationships/image" Target="../media/image74.png"/><Relationship Id="rId69" Type="http://schemas.openxmlformats.org/officeDocument/2006/relationships/customXml" Target="../ink/ink35.xml"/><Relationship Id="rId113" Type="http://schemas.openxmlformats.org/officeDocument/2006/relationships/image" Target="../media/image98.png"/><Relationship Id="rId118" Type="http://schemas.openxmlformats.org/officeDocument/2006/relationships/customXml" Target="../ink/ink60.xml"/><Relationship Id="rId134" Type="http://schemas.openxmlformats.org/officeDocument/2006/relationships/customXml" Target="../ink/ink68.xml"/><Relationship Id="rId139" Type="http://schemas.openxmlformats.org/officeDocument/2006/relationships/image" Target="../media/image111.png"/><Relationship Id="rId80" Type="http://schemas.openxmlformats.org/officeDocument/2006/relationships/customXml" Target="../ink/ink41.xml"/><Relationship Id="rId85" Type="http://schemas.openxmlformats.org/officeDocument/2006/relationships/image" Target="../media/image84.png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62.png"/><Relationship Id="rId59" Type="http://schemas.openxmlformats.org/officeDocument/2006/relationships/customXml" Target="../ink/ink30.xml"/><Relationship Id="rId103" Type="http://schemas.openxmlformats.org/officeDocument/2006/relationships/image" Target="../media/image93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106.png"/><Relationship Id="rId54" Type="http://schemas.openxmlformats.org/officeDocument/2006/relationships/image" Target="../media/image69.png"/><Relationship Id="rId70" Type="http://schemas.openxmlformats.org/officeDocument/2006/relationships/customXml" Target="../ink/ink36.xml"/><Relationship Id="rId75" Type="http://schemas.openxmlformats.org/officeDocument/2006/relationships/image" Target="../media/image79.png"/><Relationship Id="rId91" Type="http://schemas.openxmlformats.org/officeDocument/2006/relationships/image" Target="../media/image87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4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23" Type="http://schemas.openxmlformats.org/officeDocument/2006/relationships/customXml" Target="../ink/ink11.xml"/><Relationship Id="rId28" Type="http://schemas.openxmlformats.org/officeDocument/2006/relationships/image" Target="../media/image57.png"/><Relationship Id="rId49" Type="http://schemas.openxmlformats.org/officeDocument/2006/relationships/customXml" Target="../ink/ink24.xml"/><Relationship Id="rId114" Type="http://schemas.openxmlformats.org/officeDocument/2006/relationships/customXml" Target="../ink/ink58.xml"/><Relationship Id="rId119" Type="http://schemas.openxmlformats.org/officeDocument/2006/relationships/image" Target="../media/image101.png"/><Relationship Id="rId44" Type="http://schemas.openxmlformats.org/officeDocument/2006/relationships/image" Target="../media/image65.png"/><Relationship Id="rId60" Type="http://schemas.openxmlformats.org/officeDocument/2006/relationships/image" Target="../media/image72.png"/><Relationship Id="rId65" Type="http://schemas.openxmlformats.org/officeDocument/2006/relationships/customXml" Target="../ink/ink33.xml"/><Relationship Id="rId81" Type="http://schemas.openxmlformats.org/officeDocument/2006/relationships/image" Target="../media/image82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35" Type="http://schemas.openxmlformats.org/officeDocument/2006/relationships/image" Target="../media/image109.png"/><Relationship Id="rId13" Type="http://schemas.openxmlformats.org/officeDocument/2006/relationships/customXml" Target="../ink/ink6.xml"/><Relationship Id="rId18" Type="http://schemas.openxmlformats.org/officeDocument/2006/relationships/image" Target="../media/image52.png"/><Relationship Id="rId39" Type="http://schemas.openxmlformats.org/officeDocument/2006/relationships/customXml" Target="../ink/ink19.xml"/><Relationship Id="rId109" Type="http://schemas.openxmlformats.org/officeDocument/2006/relationships/image" Target="../media/image96.png"/><Relationship Id="rId34" Type="http://schemas.openxmlformats.org/officeDocument/2006/relationships/image" Target="../media/image60.png"/><Relationship Id="rId50" Type="http://schemas.openxmlformats.org/officeDocument/2006/relationships/customXml" Target="../ink/ink25.xml"/><Relationship Id="rId55" Type="http://schemas.openxmlformats.org/officeDocument/2006/relationships/customXml" Target="../ink/ink28.xml"/><Relationship Id="rId76" Type="http://schemas.openxmlformats.org/officeDocument/2006/relationships/customXml" Target="../ink/ink39.xml"/><Relationship Id="rId97" Type="http://schemas.openxmlformats.org/officeDocument/2006/relationships/image" Target="../media/image90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104.png"/><Relationship Id="rId141" Type="http://schemas.openxmlformats.org/officeDocument/2006/relationships/image" Target="../media/image112.png"/><Relationship Id="rId146" Type="http://schemas.openxmlformats.org/officeDocument/2006/relationships/customXml" Target="../ink/ink74.xml"/><Relationship Id="rId7" Type="http://schemas.openxmlformats.org/officeDocument/2006/relationships/customXml" Target="../ink/ink3.xml"/><Relationship Id="rId71" Type="http://schemas.openxmlformats.org/officeDocument/2006/relationships/image" Target="../media/image77.png"/><Relationship Id="rId92" Type="http://schemas.openxmlformats.org/officeDocument/2006/relationships/customXml" Target="../ink/ink47.xml"/><Relationship Id="rId2" Type="http://schemas.openxmlformats.org/officeDocument/2006/relationships/image" Target="../media/image44.png"/><Relationship Id="rId29" Type="http://schemas.openxmlformats.org/officeDocument/2006/relationships/customXml" Target="../ink/ink14.xml"/><Relationship Id="rId24" Type="http://schemas.openxmlformats.org/officeDocument/2006/relationships/image" Target="../media/image55.png"/><Relationship Id="rId40" Type="http://schemas.openxmlformats.org/officeDocument/2006/relationships/image" Target="../media/image63.png"/><Relationship Id="rId45" Type="http://schemas.openxmlformats.org/officeDocument/2006/relationships/customXml" Target="../ink/ink22.xml"/><Relationship Id="rId66" Type="http://schemas.openxmlformats.org/officeDocument/2006/relationships/image" Target="../media/image75.png"/><Relationship Id="rId87" Type="http://schemas.openxmlformats.org/officeDocument/2006/relationships/image" Target="../media/image85.png"/><Relationship Id="rId110" Type="http://schemas.openxmlformats.org/officeDocument/2006/relationships/customXml" Target="../ink/ink56.xml"/><Relationship Id="rId115" Type="http://schemas.openxmlformats.org/officeDocument/2006/relationships/image" Target="../media/image99.png"/><Relationship Id="rId131" Type="http://schemas.openxmlformats.org/officeDocument/2006/relationships/image" Target="../media/image107.png"/><Relationship Id="rId136" Type="http://schemas.openxmlformats.org/officeDocument/2006/relationships/customXml" Target="../ink/ink69.xml"/><Relationship Id="rId61" Type="http://schemas.openxmlformats.org/officeDocument/2006/relationships/customXml" Target="../ink/ink31.xml"/><Relationship Id="rId82" Type="http://schemas.openxmlformats.org/officeDocument/2006/relationships/customXml" Target="../ink/ink42.xml"/><Relationship Id="rId19" Type="http://schemas.openxmlformats.org/officeDocument/2006/relationships/customXml" Target="../ink/ink9.xml"/><Relationship Id="rId14" Type="http://schemas.openxmlformats.org/officeDocument/2006/relationships/image" Target="../media/image50.png"/><Relationship Id="rId30" Type="http://schemas.openxmlformats.org/officeDocument/2006/relationships/image" Target="../media/image58.png"/><Relationship Id="rId35" Type="http://schemas.openxmlformats.org/officeDocument/2006/relationships/customXml" Target="../ink/ink17.xml"/><Relationship Id="rId56" Type="http://schemas.openxmlformats.org/officeDocument/2006/relationships/image" Target="../media/image70.png"/><Relationship Id="rId77" Type="http://schemas.openxmlformats.org/officeDocument/2006/relationships/image" Target="../media/image80.png"/><Relationship Id="rId100" Type="http://schemas.openxmlformats.org/officeDocument/2006/relationships/customXml" Target="../ink/ink51.xml"/><Relationship Id="rId105" Type="http://schemas.openxmlformats.org/officeDocument/2006/relationships/image" Target="../media/image94.png"/><Relationship Id="rId126" Type="http://schemas.openxmlformats.org/officeDocument/2006/relationships/customXml" Target="../ink/ink64.xml"/><Relationship Id="rId147" Type="http://schemas.openxmlformats.org/officeDocument/2006/relationships/image" Target="../media/image115.png"/><Relationship Id="rId8" Type="http://schemas.openxmlformats.org/officeDocument/2006/relationships/image" Target="../media/image47.png"/><Relationship Id="rId51" Type="http://schemas.openxmlformats.org/officeDocument/2006/relationships/customXml" Target="../ink/ink26.xml"/><Relationship Id="rId72" Type="http://schemas.openxmlformats.org/officeDocument/2006/relationships/customXml" Target="../ink/ink37.xml"/><Relationship Id="rId93" Type="http://schemas.openxmlformats.org/officeDocument/2006/relationships/image" Target="../media/image88.png"/><Relationship Id="rId98" Type="http://schemas.openxmlformats.org/officeDocument/2006/relationships/customXml" Target="../ink/ink50.xml"/><Relationship Id="rId121" Type="http://schemas.openxmlformats.org/officeDocument/2006/relationships/image" Target="../media/image102.png"/><Relationship Id="rId142" Type="http://schemas.openxmlformats.org/officeDocument/2006/relationships/customXml" Target="../ink/ink72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66.png"/><Relationship Id="rId67" Type="http://schemas.openxmlformats.org/officeDocument/2006/relationships/customXml" Target="../ink/ink34.xml"/><Relationship Id="rId116" Type="http://schemas.openxmlformats.org/officeDocument/2006/relationships/customXml" Target="../ink/ink59.xml"/><Relationship Id="rId137" Type="http://schemas.openxmlformats.org/officeDocument/2006/relationships/image" Target="../media/image110.png"/><Relationship Id="rId20" Type="http://schemas.openxmlformats.org/officeDocument/2006/relationships/image" Target="../media/image53.png"/><Relationship Id="rId41" Type="http://schemas.openxmlformats.org/officeDocument/2006/relationships/customXml" Target="../ink/ink20.xml"/><Relationship Id="rId62" Type="http://schemas.openxmlformats.org/officeDocument/2006/relationships/image" Target="../media/image73.png"/><Relationship Id="rId83" Type="http://schemas.openxmlformats.org/officeDocument/2006/relationships/image" Target="../media/image83.png"/><Relationship Id="rId88" Type="http://schemas.openxmlformats.org/officeDocument/2006/relationships/customXml" Target="../ink/ink45.xml"/><Relationship Id="rId111" Type="http://schemas.openxmlformats.org/officeDocument/2006/relationships/image" Target="../media/image97.png"/><Relationship Id="rId132" Type="http://schemas.openxmlformats.org/officeDocument/2006/relationships/customXml" Target="../ink/ink67.xml"/><Relationship Id="rId15" Type="http://schemas.openxmlformats.org/officeDocument/2006/relationships/customXml" Target="../ink/ink7.xml"/><Relationship Id="rId36" Type="http://schemas.openxmlformats.org/officeDocument/2006/relationships/image" Target="../media/image61.png"/><Relationship Id="rId57" Type="http://schemas.openxmlformats.org/officeDocument/2006/relationships/customXml" Target="../ink/ink29.xml"/><Relationship Id="rId106" Type="http://schemas.openxmlformats.org/officeDocument/2006/relationships/customXml" Target="../ink/ink54.xml"/><Relationship Id="rId127" Type="http://schemas.openxmlformats.org/officeDocument/2006/relationships/image" Target="../media/image105.png"/><Relationship Id="rId10" Type="http://schemas.openxmlformats.org/officeDocument/2006/relationships/image" Target="../media/image48.png"/><Relationship Id="rId31" Type="http://schemas.openxmlformats.org/officeDocument/2006/relationships/customXml" Target="../ink/ink15.xml"/><Relationship Id="rId52" Type="http://schemas.openxmlformats.org/officeDocument/2006/relationships/image" Target="../media/image68.png"/><Relationship Id="rId73" Type="http://schemas.openxmlformats.org/officeDocument/2006/relationships/image" Target="../media/image78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91.png"/><Relationship Id="rId101" Type="http://schemas.openxmlformats.org/officeDocument/2006/relationships/image" Target="../media/image92.png"/><Relationship Id="rId122" Type="http://schemas.openxmlformats.org/officeDocument/2006/relationships/customXml" Target="../ink/ink62.xml"/><Relationship Id="rId143" Type="http://schemas.openxmlformats.org/officeDocument/2006/relationships/image" Target="../media/image113.png"/><Relationship Id="rId148" Type="http://schemas.openxmlformats.org/officeDocument/2006/relationships/customXml" Target="../ink/ink75.xml"/><Relationship Id="rId4" Type="http://schemas.openxmlformats.org/officeDocument/2006/relationships/image" Target="../media/image45.png"/><Relationship Id="rId9" Type="http://schemas.openxmlformats.org/officeDocument/2006/relationships/customXml" Target="../ink/ink4.xml"/><Relationship Id="rId26" Type="http://schemas.openxmlformats.org/officeDocument/2006/relationships/image" Target="../media/image56.png"/><Relationship Id="rId47" Type="http://schemas.openxmlformats.org/officeDocument/2006/relationships/customXml" Target="../ink/ink23.xml"/><Relationship Id="rId68" Type="http://schemas.openxmlformats.org/officeDocument/2006/relationships/image" Target="../media/image76.png"/><Relationship Id="rId89" Type="http://schemas.openxmlformats.org/officeDocument/2006/relationships/image" Target="../media/image86.png"/><Relationship Id="rId112" Type="http://schemas.openxmlformats.org/officeDocument/2006/relationships/customXml" Target="../ink/ink57.xml"/><Relationship Id="rId133" Type="http://schemas.openxmlformats.org/officeDocument/2006/relationships/image" Target="../media/image108.png"/><Relationship Id="rId16" Type="http://schemas.openxmlformats.org/officeDocument/2006/relationships/image" Target="../media/image51.png"/><Relationship Id="rId37" Type="http://schemas.openxmlformats.org/officeDocument/2006/relationships/customXml" Target="../ink/ink18.xml"/><Relationship Id="rId58" Type="http://schemas.openxmlformats.org/officeDocument/2006/relationships/image" Target="../media/image71.png"/><Relationship Id="rId79" Type="http://schemas.openxmlformats.org/officeDocument/2006/relationships/image" Target="../media/image81.png"/><Relationship Id="rId102" Type="http://schemas.openxmlformats.org/officeDocument/2006/relationships/customXml" Target="../ink/ink52.xml"/><Relationship Id="rId123" Type="http://schemas.openxmlformats.org/officeDocument/2006/relationships/image" Target="../media/image103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7" Type="http://schemas.openxmlformats.org/officeDocument/2006/relationships/image" Target="../media/image147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67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67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67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267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一元线性回归</a:t>
            </a:r>
          </a:p>
        </p:txBody>
      </p:sp>
      <p:pic>
        <p:nvPicPr>
          <p:cNvPr id="5122" name="Picture 2" descr="损失的方向">
            <a:extLst>
              <a:ext uri="{FF2B5EF4-FFF2-40B4-BE49-F238E27FC236}">
                <a16:creationId xmlns:a16="http://schemas.microsoft.com/office/drawing/2014/main" id="{E46C7322-BCC7-4040-AD3B-E9D2B076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23212"/>
            <a:ext cx="57340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21149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071B90-005E-4716-B462-0CCF2293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59" y="1175788"/>
            <a:ext cx="5751881" cy="32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5371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60D4C-0130-4A0C-9F00-9859D515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6" y="1200958"/>
            <a:ext cx="3917224" cy="31233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2ABA1E-32BB-4C64-9DFC-67B2808F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41" y="1094267"/>
            <a:ext cx="3252937" cy="32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444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B05ADE-DB26-4270-AD56-AE2F9149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48" y="1162494"/>
            <a:ext cx="4367104" cy="32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85227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552511-6134-472E-9451-A0D7751B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68" y="1370974"/>
            <a:ext cx="6497663" cy="2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61344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90515-ABCB-4613-80A1-F9634EB1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40" y="979193"/>
            <a:ext cx="6141520" cy="36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7529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1E6A9F-F658-468A-B95B-5A1EBB74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4" y="1183860"/>
            <a:ext cx="4290569" cy="32850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6746C3-E606-4B7C-A45A-3F00998D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81" y="1721960"/>
            <a:ext cx="4254386" cy="27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748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多元线性回归：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自变量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是向量，因变量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是数字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自变量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是向量，因变量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也是向量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怎样用梯度下降法训练多元线性回归模型？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22610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AI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与科学计算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库进行图表绘制</a:t>
            </a:r>
            <a:endParaRPr lang="en-US" altLang="ja-JP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34A576-5CEE-4D37-B53C-8B8EF26CD1F6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只有一个自变量（特征</a:t>
            </a:r>
            <a:r>
              <a:rPr lang="en-US" altLang="zh-CN" dirty="0"/>
              <a:t>x</a:t>
            </a:r>
            <a:r>
              <a:rPr lang="zh-CN" altLang="en-US" dirty="0"/>
              <a:t>的维度为</a:t>
            </a:r>
            <a:r>
              <a:rPr lang="en-US" altLang="zh-CN" dirty="0"/>
              <a:t>1</a:t>
            </a:r>
            <a:r>
              <a:rPr lang="zh-CN" altLang="en-US" dirty="0"/>
              <a:t>，因此</a:t>
            </a:r>
            <a:r>
              <a:rPr lang="en-US" altLang="zh-CN" dirty="0"/>
              <a:t>w</a:t>
            </a:r>
            <a:r>
              <a:rPr lang="zh-CN" altLang="en-US" dirty="0"/>
              <a:t>的维度也是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pic>
        <p:nvPicPr>
          <p:cNvPr id="2050" name="Picture 2" descr="https://ss3.bdstatic.com/70cFv8Sh_Q1YnxGkpoWK1HF6hhy/it/u=2734523498,3232822217&amp;fm=26&amp;gp=0.jpg">
            <a:extLst>
              <a:ext uri="{FF2B5EF4-FFF2-40B4-BE49-F238E27FC236}">
                <a16:creationId xmlns:a16="http://schemas.microsoft.com/office/drawing/2014/main" id="{FCAB099C-74E9-4AC5-B25D-40F5AA0D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70" y="1379182"/>
            <a:ext cx="4331059" cy="322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66180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AI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与科学计算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库进行图表绘制</a:t>
            </a:r>
            <a:endParaRPr lang="en-US" altLang="ja-JP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34A576-5CEE-4D37-B53C-8B8EF26CD1F6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有多个自变量（特征</a:t>
            </a:r>
            <a:r>
              <a:rPr lang="en-US" altLang="zh-CN" dirty="0"/>
              <a:t>x</a:t>
            </a:r>
            <a:r>
              <a:rPr lang="zh-CN" altLang="en-US" dirty="0"/>
              <a:t>的维度大于</a:t>
            </a:r>
            <a:r>
              <a:rPr lang="en-US" altLang="zh-CN" dirty="0"/>
              <a:t>1</a:t>
            </a:r>
            <a:r>
              <a:rPr lang="zh-CN" altLang="en-US" dirty="0"/>
              <a:t>，对应的</a:t>
            </a:r>
            <a:r>
              <a:rPr lang="en-US" altLang="zh-CN" dirty="0"/>
              <a:t>w</a:t>
            </a:r>
            <a:r>
              <a:rPr lang="zh-CN" altLang="en-US" dirty="0"/>
              <a:t>的维度也大于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C573B-E0B9-401D-A74C-FB0C81F5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95" y="1342269"/>
            <a:ext cx="3879409" cy="33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5344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假设目标值与特征之间线性相关，即因变量与自变量满足一个多元一次方程。</a:t>
                </a:r>
                <a:endParaRPr lang="en-US" altLang="zh-CN" dirty="0"/>
              </a:p>
              <a:p>
                <a:r>
                  <a:rPr lang="zh-CN" altLang="en-US" dirty="0"/>
                  <a:t>训练集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CN" dirty="0"/>
                  <a:t>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将特征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和对应的目标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建模为多元一次方程：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其中，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为模型的参数。</a:t>
                </a:r>
                <a:r>
                  <a:rPr lang="en-US" altLang="zh-CN" dirty="0"/>
                  <a:t> </a:t>
                </a:r>
              </a:p>
              <a:p>
                <a:r>
                  <a:rPr lang="zh-CN" altLang="en-US" dirty="0"/>
                  <a:t>为了简化符号表示，在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后面加上一维值恒为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的特征，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同时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增加一维，则可以把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融入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为了学习这两个参数，根据已知的训练样本点（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自变量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和因变量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都是已知的</a:t>
                </a:r>
                <a:r>
                  <a:rPr lang="zh-CN" altLang="en-US" dirty="0"/>
                  <a:t>）拟合这个多元一次方程，求解参数。</a:t>
                </a:r>
                <a:endParaRPr lang="en-US" altLang="zh-CN" dirty="0"/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b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20611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将线性预测函数式代入</a:t>
                </a:r>
                <a:r>
                  <a:rPr lang="en-US" altLang="zh-CN" sz="1800" dirty="0"/>
                  <a:t>MSE</a:t>
                </a:r>
                <a:r>
                  <a:rPr lang="zh-CN" altLang="en-US" sz="1800" dirty="0"/>
                  <a:t>损失函数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，将需要求解的参数</a:t>
                </a:r>
                <a:r>
                  <a:rPr lang="en-US" altLang="zh-CN" sz="1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1800" dirty="0"/>
                  <a:t>看做是损失函数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dirty="0"/>
                  <a:t>的自变量：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通过最小化损失函数求解最优参数：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zh-CN" altLang="en-US" sz="1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18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1800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18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9752" r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927095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分别对参数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求导：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82093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9CEEB-4E0B-45A1-829F-9D83AC2E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梯度的矩阵形式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0C6C6-6A3F-4DE7-ACCA-98D0DA64B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73520"/>
                <a:ext cx="8229600" cy="168262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其中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为列向量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矩阵形式：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dirty="0"/>
                  <a:t>注意：此处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dirty="0"/>
                  <a:t>的维度是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维度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为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0C6C6-6A3F-4DE7-ACCA-98D0DA64B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73520"/>
                <a:ext cx="8229600" cy="1682629"/>
              </a:xfrm>
              <a:blipFill>
                <a:blip r:embed="rId2"/>
                <a:stretch>
                  <a:fillRect l="-154" t="-38060" b="-3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1848DA1-4B39-48F6-9998-072B5D7DB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143784"/>
                  </p:ext>
                </p:extLst>
              </p:nvPr>
            </p:nvGraphicFramePr>
            <p:xfrm>
              <a:off x="1706157" y="93859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1848DA1-4B39-48F6-9998-072B5D7DB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143784"/>
                  </p:ext>
                </p:extLst>
              </p:nvPr>
            </p:nvGraphicFramePr>
            <p:xfrm>
              <a:off x="1706157" y="93859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1515" r="-30212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515" r="-200000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1515" r="-10141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1515" r="-141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100000" r="-30212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200000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100000" r="-10141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100000" r="-1418" b="-194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216129" r="-302128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16129" r="-2000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216129" r="-141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296970" r="-30212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970" r="-20000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296970" r="-1014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296970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33D28E-4E62-40E8-B0BF-DD45A52D0F07}"/>
                  </a:ext>
                </a:extLst>
              </p:cNvPr>
              <p:cNvSpPr txBox="1"/>
              <p:nvPr/>
            </p:nvSpPr>
            <p:spPr>
              <a:xfrm>
                <a:off x="1146632" y="1011071"/>
                <a:ext cx="684418" cy="34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/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33D28E-4E62-40E8-B0BF-DD45A52D0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32" y="1011071"/>
                <a:ext cx="684418" cy="343812"/>
              </a:xfrm>
              <a:prstGeom prst="rect">
                <a:avLst/>
              </a:prstGeom>
              <a:blipFill>
                <a:blip r:embed="rId4"/>
                <a:stretch>
                  <a:fillRect l="-4464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F40D2E-29EB-4B8A-A1E1-39ACC1BB4F2E}"/>
                  </a:ext>
                </a:extLst>
              </p:cNvPr>
              <p:cNvSpPr txBox="1"/>
              <p:nvPr/>
            </p:nvSpPr>
            <p:spPr>
              <a:xfrm>
                <a:off x="1146632" y="2185884"/>
                <a:ext cx="314189" cy="280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F40D2E-29EB-4B8A-A1E1-39ACC1BB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32" y="2185884"/>
                <a:ext cx="314189" cy="280974"/>
              </a:xfrm>
              <a:prstGeom prst="rect">
                <a:avLst/>
              </a:prstGeom>
              <a:blipFill>
                <a:blip r:embed="rId5"/>
                <a:stretch>
                  <a:fillRect l="-11538" t="-2174" r="-576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10">
            <a:extLst>
              <a:ext uri="{FF2B5EF4-FFF2-40B4-BE49-F238E27FC236}">
                <a16:creationId xmlns:a16="http://schemas.microsoft.com/office/drawing/2014/main" id="{1FA6D895-1ED7-4F0E-98A4-D218F0841D40}"/>
              </a:ext>
            </a:extLst>
          </p:cNvPr>
          <p:cNvCxnSpPr>
            <a:endCxn id="7" idx="3"/>
          </p:cNvCxnSpPr>
          <p:nvPr/>
        </p:nvCxnSpPr>
        <p:spPr>
          <a:xfrm>
            <a:off x="1765398" y="1149571"/>
            <a:ext cx="65652" cy="33406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2">
            <a:extLst>
              <a:ext uri="{FF2B5EF4-FFF2-40B4-BE49-F238E27FC236}">
                <a16:creationId xmlns:a16="http://schemas.microsoft.com/office/drawing/2014/main" id="{93A18FBD-F541-48FC-9A8A-DE6255857AA2}"/>
              </a:ext>
            </a:extLst>
          </p:cNvPr>
          <p:cNvCxnSpPr>
            <a:endCxn id="8" idx="3"/>
          </p:cNvCxnSpPr>
          <p:nvPr/>
        </p:nvCxnSpPr>
        <p:spPr>
          <a:xfrm flipH="1">
            <a:off x="1460821" y="2324383"/>
            <a:ext cx="304579" cy="198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3">
            <a:extLst>
              <a:ext uri="{FF2B5EF4-FFF2-40B4-BE49-F238E27FC236}">
                <a16:creationId xmlns:a16="http://schemas.microsoft.com/office/drawing/2014/main" id="{B84B570D-0E52-47C5-89F4-395F29F24F57}"/>
              </a:ext>
            </a:extLst>
          </p:cNvPr>
          <p:cNvSpPr/>
          <p:nvPr/>
        </p:nvSpPr>
        <p:spPr>
          <a:xfrm>
            <a:off x="1619202" y="836570"/>
            <a:ext cx="4487399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0A6308-EBD2-41AA-AEED-83CD95399720}"/>
                  </a:ext>
                </a:extLst>
              </p:cNvPr>
              <p:cNvSpPr txBox="1"/>
              <p:nvPr/>
            </p:nvSpPr>
            <p:spPr>
              <a:xfrm>
                <a:off x="3765118" y="2852540"/>
                <a:ext cx="32855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0A6308-EBD2-41AA-AEED-83CD95399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118" y="2852540"/>
                <a:ext cx="328551" cy="281937"/>
              </a:xfrm>
              <a:prstGeom prst="rect">
                <a:avLst/>
              </a:prstGeom>
              <a:blipFill>
                <a:blip r:embed="rId6"/>
                <a:stretch>
                  <a:fillRect l="-18519" t="-4348" r="-555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6">
            <a:extLst>
              <a:ext uri="{FF2B5EF4-FFF2-40B4-BE49-F238E27FC236}">
                <a16:creationId xmlns:a16="http://schemas.microsoft.com/office/drawing/2014/main" id="{D6225C1B-AE01-4694-BF80-706E7B777E8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862902" y="2628799"/>
            <a:ext cx="66492" cy="223741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C67E16B0-069D-4A86-B322-2FD7D605D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715161"/>
                  </p:ext>
                </p:extLst>
              </p:nvPr>
            </p:nvGraphicFramePr>
            <p:xfrm>
              <a:off x="6542346" y="960996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C67E16B0-069D-4A86-B322-2FD7D605D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715161"/>
                  </p:ext>
                </p:extLst>
              </p:nvPr>
            </p:nvGraphicFramePr>
            <p:xfrm>
              <a:off x="6542346" y="960996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1515" r="-1408" b="-2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101515" r="-1408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214516" r="-140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295455" r="-140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8">
            <a:extLst>
              <a:ext uri="{FF2B5EF4-FFF2-40B4-BE49-F238E27FC236}">
                <a16:creationId xmlns:a16="http://schemas.microsoft.com/office/drawing/2014/main" id="{0CDBE374-8C0F-4D3C-A00F-8D047E1F5938}"/>
              </a:ext>
            </a:extLst>
          </p:cNvPr>
          <p:cNvSpPr/>
          <p:nvPr/>
        </p:nvSpPr>
        <p:spPr>
          <a:xfrm>
            <a:off x="6427517" y="840712"/>
            <a:ext cx="1097280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F5124A-A5A6-49BD-BDE4-42180E273CD7}"/>
                  </a:ext>
                </a:extLst>
              </p:cNvPr>
              <p:cNvSpPr txBox="1"/>
              <p:nvPr/>
            </p:nvSpPr>
            <p:spPr>
              <a:xfrm>
                <a:off x="6872520" y="2802449"/>
                <a:ext cx="177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F5124A-A5A6-49BD-BDE4-42180E273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520" y="2802449"/>
                <a:ext cx="177934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20">
            <a:extLst>
              <a:ext uri="{FF2B5EF4-FFF2-40B4-BE49-F238E27FC236}">
                <a16:creationId xmlns:a16="http://schemas.microsoft.com/office/drawing/2014/main" id="{97ACD394-53ED-4B29-B325-4683E44417F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6961487" y="2632941"/>
            <a:ext cx="14670" cy="169508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796E3105-CCFE-46D2-9A21-52E5D6E14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801074"/>
                  </p:ext>
                </p:extLst>
              </p:nvPr>
            </p:nvGraphicFramePr>
            <p:xfrm>
              <a:off x="5129500" y="938593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915672293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7832402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435838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5234862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2599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796E3105-CCFE-46D2-9A21-52E5D6E14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801074"/>
                  </p:ext>
                </p:extLst>
              </p:nvPr>
            </p:nvGraphicFramePr>
            <p:xfrm>
              <a:off x="5129500" y="938593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915672293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1515" r="-140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832402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100000" r="-1408" b="-194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9435838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216129" r="-140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5234862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296970" r="-140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599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圆角矩形 5">
            <a:extLst>
              <a:ext uri="{FF2B5EF4-FFF2-40B4-BE49-F238E27FC236}">
                <a16:creationId xmlns:a16="http://schemas.microsoft.com/office/drawing/2014/main" id="{B7AD0C04-F9ED-4D5E-881A-4A9F47835869}"/>
              </a:ext>
            </a:extLst>
          </p:cNvPr>
          <p:cNvSpPr/>
          <p:nvPr/>
        </p:nvSpPr>
        <p:spPr>
          <a:xfrm>
            <a:off x="1765397" y="2160145"/>
            <a:ext cx="4158324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2B5335F-7CE2-4BEF-81EE-3F39EE81A884}"/>
              </a:ext>
            </a:extLst>
          </p:cNvPr>
          <p:cNvSpPr/>
          <p:nvPr/>
        </p:nvSpPr>
        <p:spPr>
          <a:xfrm>
            <a:off x="1765396" y="985332"/>
            <a:ext cx="4158325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781815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优化：梯度下降法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随机选择一组初始参数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对于可微函数，梯度方向时函数增长速度最快的方向，梯度的反方向是函数减少最快的方向。计算损失函数在当前参数点处的梯度。</a:t>
                </a:r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从当前参数点向梯度相反的方向移动，移动步长为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4. </a:t>
                </a:r>
                <a:r>
                  <a:rPr lang="zh-CN" altLang="en-US" dirty="0"/>
                  <a:t>循环迭代步骤 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 直到前后两次迭代得到的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差值足够小，即参数基本不再变化，说明此时损失函数已经达到局部最小值。</a:t>
                </a:r>
                <a:endParaRPr lang="en-US" altLang="zh-CN" dirty="0"/>
              </a:p>
              <a:p>
                <a:r>
                  <a:rPr lang="en-US" altLang="zh-CN" dirty="0"/>
                  <a:t>5. </a:t>
                </a:r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，即为使得损失函数最小时的参数取值 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88929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4" name="Picture 4" descr="https://img-blog.csdnimg.cn/20190121205401244.png?x-oss-process=image/watermark,type_ZmFuZ3poZW5naGVpdGk,shadow_10,text_aHR0cHM6Ly9ibG9nLmNzZG4ubmV0L3FxXzQxODAwMzY2,size_16,color_FFFFFF,t_70">
            <a:extLst>
              <a:ext uri="{FF2B5EF4-FFF2-40B4-BE49-F238E27FC236}">
                <a16:creationId xmlns:a16="http://schemas.microsoft.com/office/drawing/2014/main" id="{0BA67F1B-FF4C-4250-AA65-CDB09715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76" y="871870"/>
            <a:ext cx="4126448" cy="388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09206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示例：梯度下降法（类的定义和初始化）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502D6C3-23CE-4D97-AEFF-F0FDDAF6E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81" y="819150"/>
            <a:ext cx="6049037" cy="3937000"/>
          </a:xfrm>
        </p:spPr>
      </p:pic>
    </p:spTree>
    <p:extLst>
      <p:ext uri="{BB962C8B-B14F-4D97-AF65-F5344CB8AC3E}">
        <p14:creationId xmlns:p14="http://schemas.microsoft.com/office/powerpoint/2010/main" val="1940722945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6680AF-E8C1-4279-B029-58C400BE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2" y="704850"/>
            <a:ext cx="2834326" cy="1945874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4A83E6-4596-43FE-B3EF-2F9060718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54" y="668371"/>
            <a:ext cx="2563984" cy="24468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CD6610-0DBC-4760-96A5-E2113C4A6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54" y="704850"/>
            <a:ext cx="2913768" cy="33423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359954-5D88-4482-B32D-18D21D2430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1" y="3166778"/>
            <a:ext cx="2850107" cy="12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2465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示例：梯度下降法（数据准备）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438C1F-909B-45FE-BCBF-9CBF364CC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86" y="755539"/>
            <a:ext cx="6340051" cy="3937000"/>
          </a:xfrm>
        </p:spPr>
      </p:pic>
    </p:spTree>
    <p:extLst>
      <p:ext uri="{BB962C8B-B14F-4D97-AF65-F5344CB8AC3E}">
        <p14:creationId xmlns:p14="http://schemas.microsoft.com/office/powerpoint/2010/main" val="3709042742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E390-86E8-BE44-AE26-803DDD9D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一些常用名词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F1F347-46CA-0347-8EBC-DDF670493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数据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一般为空间中点的集合，每个点以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的形式出现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一般称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 为“特征”，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 为对应的“真实值”或“观测值”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任务：找到由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 得到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的方法，即给定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，预测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dirty="0"/>
                  <a:t> </a:t>
                </a:r>
                <a:endParaRPr kumimoji="1" lang="en-US" altLang="zh-CN" i="1" dirty="0"/>
              </a:p>
              <a:p>
                <a:r>
                  <a:rPr kumimoji="1" lang="zh-CN" altLang="en-US" dirty="0"/>
                  <a:t>模型：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猜想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 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的映射由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给出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模型即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的具体形式，带有待定参数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损失函数：根据已有数据，评价参数质量的指标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训练：找到最好的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参数的过程，即最小化损失函数的过程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预测：给出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，计算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的过程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测试：评价预测结果</a:t>
                </a:r>
                <a:endParaRPr kumimoji="1" lang="en-US" altLang="zh-CN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F1F347-46CA-0347-8EBC-DDF670493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 b="-2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082457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示例：梯度下降法（训练模型）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52D1777-6ABB-4FB3-8382-A95AA8D8A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9" y="1000064"/>
            <a:ext cx="7577193" cy="3519513"/>
          </a:xfrm>
        </p:spPr>
      </p:pic>
    </p:spTree>
    <p:extLst>
      <p:ext uri="{BB962C8B-B14F-4D97-AF65-F5344CB8AC3E}">
        <p14:creationId xmlns:p14="http://schemas.microsoft.com/office/powerpoint/2010/main" val="2922901599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79CFB-F543-4B96-91EA-04E9F5A2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95" y="849644"/>
            <a:ext cx="4665810" cy="402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0352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AI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与科学计算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ja-JP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ja-JP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库进行图表绘制</a:t>
            </a:r>
            <a:endParaRPr lang="en-US" altLang="ja-JP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34A576-5CEE-4D37-B53C-8B8EF26CD1F6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5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ED27-9AF5-4F43-86E0-C2B241CE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  <a:r>
              <a:rPr lang="en-CN" dirty="0"/>
              <a:t>库简介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4A93-07D8-A74B-9987-19CA797F1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atplotlib是一个功能强大的Python绘图和可视化库</a:t>
            </a:r>
          </a:p>
          <a:p>
            <a:pPr lvl="1"/>
            <a:r>
              <a:rPr lang="en-CN" dirty="0"/>
              <a:t>我们主要介绍其中</a:t>
            </a:r>
            <a:r>
              <a:rPr lang="en-US" altLang="zh-CN" dirty="0" err="1"/>
              <a:t>pyplot</a:t>
            </a:r>
            <a:r>
              <a:rPr lang="zh-CN" altLang="en-CN" dirty="0"/>
              <a:t>子库</a:t>
            </a:r>
            <a:r>
              <a:rPr lang="zh-CN" altLang="en-US" dirty="0"/>
              <a:t>的功能</a:t>
            </a:r>
            <a:endParaRPr lang="en-CN" dirty="0"/>
          </a:p>
          <a:p>
            <a:r>
              <a:rPr lang="en-CN" dirty="0"/>
              <a:t>安装方式</a:t>
            </a:r>
          </a:p>
          <a:p>
            <a:pPr lvl="1"/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matplotlib</a:t>
            </a:r>
          </a:p>
          <a:p>
            <a:r>
              <a:rPr lang="en-US" dirty="0" err="1"/>
              <a:t>官方主页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https://matplotlib.org/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C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7EABD6-86E1-104A-A104-A6F2D542C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175" y="3071114"/>
            <a:ext cx="4819650" cy="11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1510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0FE3-3E8B-9C44-9E7E-514FCE38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F49C-A85D-4B4A-B3B4-09B9EC73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绘图环境设置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338D6-BD71-3843-AEF1-1A16C4E4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501991"/>
            <a:ext cx="67691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482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A275-2002-A840-885A-8B1DF9D8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以一元线性回归和逻辑回归问题为例，介绍如何使用</a:t>
            </a:r>
            <a:r>
              <a:rPr lang="en-US" altLang="zh-CN" dirty="0"/>
              <a:t>matplotlib</a:t>
            </a:r>
            <a:r>
              <a:rPr lang="zh-CN" altLang="en-US" dirty="0"/>
              <a:t>绘制：</a:t>
            </a:r>
            <a:endParaRPr lang="en-US" dirty="0"/>
          </a:p>
          <a:p>
            <a:pPr lvl="1"/>
            <a:r>
              <a:rPr lang="zh-CN" altLang="en-US" dirty="0"/>
              <a:t>散点图</a:t>
            </a:r>
            <a:endParaRPr lang="en-US" dirty="0"/>
          </a:p>
          <a:p>
            <a:pPr lvl="1"/>
            <a:r>
              <a:rPr lang="en-CN" dirty="0"/>
              <a:t>折线图</a:t>
            </a:r>
            <a:endParaRPr lang="en-US" dirty="0"/>
          </a:p>
          <a:p>
            <a:pPr lvl="1"/>
            <a:r>
              <a:rPr lang="zh-CN" altLang="en-US" dirty="0"/>
              <a:t>直方图</a:t>
            </a:r>
            <a:endParaRPr lang="en-US" altLang="zh-CN" dirty="0"/>
          </a:p>
          <a:p>
            <a:pPr lvl="1"/>
            <a:r>
              <a:rPr lang="zh-CN" altLang="en-US" dirty="0"/>
              <a:t>二维直方图</a:t>
            </a:r>
            <a:endParaRPr lang="en-US" altLang="zh-CN" dirty="0"/>
          </a:p>
          <a:p>
            <a:pPr lvl="1"/>
            <a:r>
              <a:rPr lang="zh-CN" altLang="en-US" dirty="0"/>
              <a:t>等高线图</a:t>
            </a:r>
            <a:endParaRPr lang="en-CN" altLang="zh-CN" dirty="0"/>
          </a:p>
        </p:txBody>
      </p:sp>
    </p:spTree>
    <p:extLst>
      <p:ext uri="{BB962C8B-B14F-4D97-AF65-F5344CB8AC3E}">
        <p14:creationId xmlns:p14="http://schemas.microsoft.com/office/powerpoint/2010/main" val="201892315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A275-2002-A840-885A-8B1DF9D8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散点图</a:t>
            </a:r>
          </a:p>
          <a:p>
            <a:pPr lvl="1"/>
            <a:r>
              <a:rPr lang="en-CN" dirty="0"/>
              <a:t>展示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r>
              <a:rPr lang="zh-CN" altLang="en-US" dirty="0"/>
              <a:t>数据点的分布，使用</a:t>
            </a:r>
            <a:r>
              <a:rPr lang="en-US" altLang="zh-CN" dirty="0" err="1"/>
              <a:t>plt.scatter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r>
              <a:rPr lang="zh-CN" altLang="en-US" dirty="0"/>
              <a:t>函数绘制</a:t>
            </a:r>
            <a:endParaRPr lang="en-US" altLang="zh-CN" dirty="0"/>
          </a:p>
          <a:p>
            <a:pPr lvl="2"/>
            <a:r>
              <a:rPr lang="en-US" altLang="zh-CN" dirty="0"/>
              <a:t>x, y</a:t>
            </a:r>
            <a:r>
              <a:rPr lang="zh-CN" altLang="en-US" dirty="0"/>
              <a:t>是两个长度相等的</a:t>
            </a:r>
            <a:r>
              <a:rPr lang="en-US" altLang="zh-CN" dirty="0"/>
              <a:t>list</a:t>
            </a:r>
            <a:r>
              <a:rPr lang="zh-CN" altLang="en-US" dirty="0"/>
              <a:t>，或</a:t>
            </a:r>
            <a:r>
              <a:rPr lang="en-US" altLang="zh-CN" dirty="0"/>
              <a:t>shape</a:t>
            </a:r>
            <a:r>
              <a:rPr lang="zh-CN" altLang="en-US" dirty="0"/>
              <a:t>为</a:t>
            </a:r>
            <a:r>
              <a:rPr lang="en-US" altLang="zh-CN" dirty="0"/>
              <a:t>(n, )</a:t>
            </a:r>
            <a:r>
              <a:rPr lang="zh-CN" altLang="en-US" dirty="0"/>
              <a:t>的一维</a:t>
            </a:r>
            <a:r>
              <a:rPr lang="en-US" altLang="zh-CN" dirty="0" err="1"/>
              <a:t>ndarray</a:t>
            </a:r>
            <a:r>
              <a:rPr lang="zh-CN" altLang="en-US" dirty="0"/>
              <a:t>，表示点的坐标</a:t>
            </a:r>
            <a:endParaRPr lang="en-US" altLang="zh-CN" dirty="0"/>
          </a:p>
          <a:p>
            <a:pPr lvl="2"/>
            <a:r>
              <a:rPr lang="zh-CN" altLang="en-US" dirty="0"/>
              <a:t>可选参数：</a:t>
            </a:r>
            <a:endParaRPr lang="en-US" altLang="zh-CN" dirty="0"/>
          </a:p>
          <a:p>
            <a:pPr lvl="3"/>
            <a:r>
              <a:rPr lang="en-US" altLang="zh-CN" dirty="0"/>
              <a:t>maker</a:t>
            </a:r>
            <a:r>
              <a:rPr lang="zh-CN" altLang="en-US" dirty="0"/>
              <a:t>：点的样式（</a:t>
            </a:r>
            <a:r>
              <a:rPr lang="zh-CN" altLang="en-US" sz="900" dirty="0"/>
              <a:t>参见：</a:t>
            </a:r>
            <a:r>
              <a:rPr lang="en-US" altLang="zh-CN" sz="900" dirty="0"/>
              <a:t>https://matplotlib.org/stable/api/markers_api.html#module-matplotlib.markers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c</a:t>
            </a:r>
            <a:r>
              <a:rPr lang="zh-CN" altLang="en-US" dirty="0"/>
              <a:t>：点的颜色</a:t>
            </a:r>
            <a:endParaRPr lang="en-US" altLang="zh-CN" dirty="0"/>
          </a:p>
          <a:p>
            <a:pPr lvl="1"/>
            <a:r>
              <a:rPr lang="zh-CN" altLang="en-US" dirty="0"/>
              <a:t>以一元线性回归问题中生成的数据为例：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672C45-F8FC-488B-9001-A3E941C1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" y="2971719"/>
            <a:ext cx="5829600" cy="19876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CB047D-80C8-4548-9C16-0D4D6B613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74" y="3092388"/>
            <a:ext cx="2974397" cy="18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768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折线图</a:t>
                </a:r>
                <a:r>
                  <a:rPr lang="zh-CN" altLang="en-US" dirty="0"/>
                  <a:t>：</a:t>
                </a:r>
                <a:endParaRPr lang="en-CN" altLang="zh-CN" dirty="0"/>
              </a:p>
              <a:p>
                <a:pPr lvl="1"/>
                <a:r>
                  <a:rPr lang="zh-CN" altLang="en-US" dirty="0"/>
                  <a:t>展示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的变化情况，使用</a:t>
                </a:r>
                <a:r>
                  <a:rPr lang="en-US" altLang="zh-CN" dirty="0" err="1"/>
                  <a:t>plt.plot</a:t>
                </a:r>
                <a:r>
                  <a:rPr lang="en-US" altLang="zh-CN" dirty="0"/>
                  <a:t>(x, 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fmt</a:t>
                </a:r>
                <a:r>
                  <a:rPr lang="en-US" altLang="zh-CN" dirty="0"/>
                  <a:t>])</a:t>
                </a:r>
                <a:r>
                  <a:rPr lang="zh-CN" altLang="en-US" dirty="0"/>
                  <a:t>函数绘制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x, y</a:t>
                </a:r>
                <a:r>
                  <a:rPr lang="zh-CN" altLang="en-US" dirty="0"/>
                  <a:t>是两个长度相等的</a:t>
                </a:r>
                <a:r>
                  <a:rPr lang="en-US" altLang="zh-CN" dirty="0"/>
                  <a:t>list</a:t>
                </a:r>
                <a:r>
                  <a:rPr lang="zh-CN" altLang="en-US" dirty="0"/>
                  <a:t>，或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(n, )</a:t>
                </a:r>
                <a:r>
                  <a:rPr lang="zh-CN" altLang="en-US" dirty="0"/>
                  <a:t>的一维</a:t>
                </a:r>
                <a:r>
                  <a:rPr lang="en-US" altLang="zh-CN" dirty="0" err="1"/>
                  <a:t>ndarray</a:t>
                </a:r>
                <a:r>
                  <a:rPr lang="zh-CN" altLang="en-US" dirty="0"/>
                  <a:t>，表示点的坐标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同样可以用额外的可选参数（</a:t>
                </a:r>
                <a:r>
                  <a:rPr lang="en-US" altLang="zh-CN" dirty="0" err="1"/>
                  <a:t>fmt</a:t>
                </a:r>
                <a:r>
                  <a:rPr lang="zh-CN" altLang="en-US" dirty="0"/>
                  <a:t>）控制绘制的样式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请在</a:t>
                </a:r>
                <a:r>
                  <a:rPr lang="en-US" altLang="zh-CN" dirty="0" err="1"/>
                  <a:t>jupyter</a:t>
                </a:r>
                <a:r>
                  <a:rPr lang="en-US" altLang="zh-CN" dirty="0"/>
                  <a:t> notebook</a:t>
                </a:r>
                <a:r>
                  <a:rPr lang="zh-CN" altLang="en-US" dirty="0"/>
                  <a:t>下执行</a:t>
                </a:r>
                <a:r>
                  <a:rPr lang="en-US" altLang="zh-CN" dirty="0" err="1"/>
                  <a:t>plt.plot</a:t>
                </a:r>
                <a:r>
                  <a:rPr lang="en-US" altLang="zh-CN" dirty="0"/>
                  <a:t>?</a:t>
                </a:r>
                <a:r>
                  <a:rPr lang="zh-CN" altLang="en-US" dirty="0"/>
                  <a:t>查看相关帮助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例：绘制</a:t>
                </a:r>
                <a:r>
                  <a:rPr lang="en-US" altLang="zh-CN" dirty="0"/>
                  <a:t>Sin</a:t>
                </a:r>
                <a:r>
                  <a:rPr lang="zh-CN" altLang="en-US" dirty="0"/>
                  <a:t>函数在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 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范围内的图像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1EA9E81-4F63-41BE-9297-AD015D921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88"/>
          <a:stretch/>
        </p:blipFill>
        <p:spPr>
          <a:xfrm>
            <a:off x="216932" y="2872941"/>
            <a:ext cx="4686541" cy="1018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8A765-97D8-4AF3-A8CF-D660C56ED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1" t="30484"/>
          <a:stretch/>
        </p:blipFill>
        <p:spPr>
          <a:xfrm>
            <a:off x="5306518" y="2602833"/>
            <a:ext cx="3669492" cy="21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09371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折线图</a:t>
                </a:r>
                <a:r>
                  <a:rPr lang="zh-CN" altLang="en-US" dirty="0"/>
                  <a:t>：</a:t>
                </a:r>
                <a:endParaRPr lang="en-CN" altLang="zh-CN" dirty="0"/>
              </a:p>
              <a:p>
                <a:pPr lvl="1"/>
                <a:r>
                  <a:rPr lang="zh-CN" altLang="en-US" dirty="0"/>
                  <a:t>展示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的变化情况，使用</a:t>
                </a:r>
                <a:r>
                  <a:rPr lang="en-US" altLang="zh-CN" dirty="0" err="1"/>
                  <a:t>plt.plot</a:t>
                </a:r>
                <a:r>
                  <a:rPr lang="en-US" altLang="zh-CN" dirty="0"/>
                  <a:t>(x, y)</a:t>
                </a:r>
                <a:r>
                  <a:rPr lang="zh-CN" altLang="en-US" dirty="0"/>
                  <a:t>函数绘制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例：展示一元线性回归模型在训练集上学习到的直线方程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并与数据点及生成数据的数据方程进行比较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在执行</a:t>
                </a:r>
                <a:r>
                  <a:rPr lang="en-US" altLang="zh-CN" dirty="0" err="1"/>
                  <a:t>plt.show</a:t>
                </a:r>
                <a:r>
                  <a:rPr lang="en-US" altLang="zh-CN" dirty="0"/>
                  <a:t>()</a:t>
                </a:r>
                <a:r>
                  <a:rPr lang="zh-CN" altLang="en-US" dirty="0"/>
                  <a:t>之前执行多次绘图函数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7F4AAB4-802A-4C48-8531-9D3113FA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" y="2872090"/>
            <a:ext cx="4242018" cy="13780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1CBD5E-45BD-4D56-A12C-29CE0AE04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93" y="2624241"/>
            <a:ext cx="3287368" cy="204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8189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A275-2002-A840-885A-8B1DF9D8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直方图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展示一维数据的分布，使用</a:t>
            </a:r>
            <a:r>
              <a:rPr lang="en-US" altLang="zh-CN" dirty="0" err="1"/>
              <a:t>plt.hist</a:t>
            </a:r>
            <a:r>
              <a:rPr lang="en-US" altLang="zh-CN" dirty="0"/>
              <a:t>(x)</a:t>
            </a:r>
            <a:r>
              <a:rPr lang="zh-CN" altLang="en-US" dirty="0"/>
              <a:t>函数绘制</a:t>
            </a:r>
            <a:endParaRPr lang="en-US" altLang="zh-CN" dirty="0"/>
          </a:p>
          <a:p>
            <a:pPr lvl="2"/>
            <a:r>
              <a:rPr lang="zh-CN" altLang="en-US" dirty="0"/>
              <a:t>将数据按照大小放到</a:t>
            </a:r>
            <a:r>
              <a:rPr lang="en-US" altLang="zh-CN" dirty="0"/>
              <a:t>n</a:t>
            </a:r>
            <a:r>
              <a:rPr lang="zh-CN" altLang="en-US" dirty="0"/>
              <a:t>个桶里，用柱状图的展示每个桶里的数据点个数</a:t>
            </a:r>
            <a:endParaRPr lang="en-US" altLang="zh-CN" dirty="0"/>
          </a:p>
          <a:p>
            <a:pPr lvl="2"/>
            <a:r>
              <a:rPr lang="en-US" altLang="zh-CN" dirty="0"/>
              <a:t>x</a:t>
            </a:r>
            <a:r>
              <a:rPr lang="zh-CN" altLang="en-US" dirty="0"/>
              <a:t>：包含需要展示的数据的</a:t>
            </a:r>
            <a:r>
              <a:rPr lang="en-US" altLang="zh-CN" dirty="0"/>
              <a:t>list</a:t>
            </a:r>
            <a:r>
              <a:rPr lang="zh-CN" altLang="en-US" dirty="0"/>
              <a:t>或者一维</a:t>
            </a:r>
            <a:r>
              <a:rPr lang="en-US" altLang="zh-CN" dirty="0" err="1"/>
              <a:t>ndarray</a:t>
            </a:r>
            <a:endParaRPr lang="en-US" altLang="zh-CN" dirty="0"/>
          </a:p>
          <a:p>
            <a:pPr lvl="2"/>
            <a:r>
              <a:rPr lang="zh-CN" altLang="en-US" dirty="0"/>
              <a:t>部分可选参数：</a:t>
            </a:r>
            <a:endParaRPr lang="en-US" altLang="zh-CN" dirty="0"/>
          </a:p>
          <a:p>
            <a:pPr lvl="3"/>
            <a:r>
              <a:rPr lang="en-US" altLang="zh-CN" dirty="0"/>
              <a:t>bins</a:t>
            </a:r>
            <a:r>
              <a:rPr lang="zh-CN" altLang="en-US" dirty="0"/>
              <a:t>：桶的个数（或者以序列形式给出的桶的边界）</a:t>
            </a:r>
            <a:endParaRPr lang="en-US" altLang="zh-CN" dirty="0"/>
          </a:p>
          <a:p>
            <a:pPr lvl="3"/>
            <a:r>
              <a:rPr lang="en-US" altLang="zh-CN" dirty="0"/>
              <a:t>color: </a:t>
            </a:r>
            <a:r>
              <a:rPr lang="zh-CN" altLang="en-US" dirty="0"/>
              <a:t>直方图的颜色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15636852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92659-3F34-4170-AE90-26F34425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B19DD5-BF5E-4BB3-9E3E-A030C1D2B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931" y="819150"/>
                <a:ext cx="4667873" cy="39370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dirty="0"/>
                  <a:t>在坐标纸上给定三个点的训练集合</a:t>
                </a:r>
                <a:endParaRPr lang="en-US" altLang="zh-CN" sz="21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9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并且规定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为线性函数（直线）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三个点，一条直线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可能无法满足这条直线完美穿越所有的点（训练集合上的误差）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训练误差的计算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模型训练要解决的问题：找到使得训练误差最小的参数组合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B19DD5-BF5E-4BB3-9E3E-A030C1D2B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931" y="819150"/>
                <a:ext cx="4667873" cy="3937000"/>
              </a:xfrm>
              <a:blipFill>
                <a:blip r:embed="rId2"/>
                <a:stretch>
                  <a:fillRect l="-523" t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03D3904-7C7B-4DB3-8305-2AB7339E347F}"/>
                  </a:ext>
                </a:extLst>
              </p14:cNvPr>
              <p14:cNvContentPartPr/>
              <p14:nvPr/>
            </p14:nvContentPartPr>
            <p14:xfrm>
              <a:off x="5302204" y="749935"/>
              <a:ext cx="3506040" cy="3790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03D3904-7C7B-4DB3-8305-2AB7339E34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7884" y="745615"/>
                <a:ext cx="3514680" cy="38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8BB2FD6-E624-4FEB-AA6D-D94B91AA03FD}"/>
                  </a:ext>
                </a:extLst>
              </p14:cNvPr>
              <p14:cNvContentPartPr/>
              <p14:nvPr/>
            </p14:nvContentPartPr>
            <p14:xfrm>
              <a:off x="6106804" y="3639295"/>
              <a:ext cx="5400" cy="1285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8BB2FD6-E624-4FEB-AA6D-D94B91AA03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2484" y="3634975"/>
                <a:ext cx="14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3076BA7-1E0B-4796-BC75-1C573B00FAFD}"/>
                  </a:ext>
                </a:extLst>
              </p14:cNvPr>
              <p14:cNvContentPartPr/>
              <p14:nvPr/>
            </p14:nvContentPartPr>
            <p14:xfrm>
              <a:off x="5279884" y="3297295"/>
              <a:ext cx="124200" cy="3319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3076BA7-1E0B-4796-BC75-1C573B00FA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5564" y="3292975"/>
                <a:ext cx="132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E3A3D9E-ABD5-4BDF-88C4-9812ABD3EDE7}"/>
                  </a:ext>
                </a:extLst>
              </p14:cNvPr>
              <p14:cNvContentPartPr/>
              <p14:nvPr/>
            </p14:nvContentPartPr>
            <p14:xfrm>
              <a:off x="5462404" y="3486295"/>
              <a:ext cx="8640" cy="1483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E3A3D9E-ABD5-4BDF-88C4-9812ABD3ED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8084" y="3481975"/>
                <a:ext cx="17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3E9F2EE-E49E-48B9-8DC5-3E0228AF4E2D}"/>
                  </a:ext>
                </a:extLst>
              </p14:cNvPr>
              <p14:cNvContentPartPr/>
              <p14:nvPr/>
            </p14:nvContentPartPr>
            <p14:xfrm>
              <a:off x="5102044" y="1042255"/>
              <a:ext cx="3988800" cy="30142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3E9F2EE-E49E-48B9-8DC5-3E0228AF4E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4044" y="1024255"/>
                <a:ext cx="4024440" cy="30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7E808CC-2BA2-41DA-B4BA-4B2E6DBF4FF4}"/>
                  </a:ext>
                </a:extLst>
              </p14:cNvPr>
              <p14:cNvContentPartPr/>
              <p14:nvPr/>
            </p14:nvContentPartPr>
            <p14:xfrm>
              <a:off x="6758404" y="3151495"/>
              <a:ext cx="13680" cy="2628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7E808CC-2BA2-41DA-B4BA-4B2E6DBF4F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54084" y="3147175"/>
                <a:ext cx="223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580DD542-99C7-4A02-8700-CA2BD7873AFF}"/>
                  </a:ext>
                </a:extLst>
              </p14:cNvPr>
              <p14:cNvContentPartPr/>
              <p14:nvPr/>
            </p14:nvContentPartPr>
            <p14:xfrm>
              <a:off x="6762364" y="3226735"/>
              <a:ext cx="9720" cy="4824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580DD542-99C7-4A02-8700-CA2BD7873A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8044" y="3222415"/>
                <a:ext cx="183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835B1E3-9CEE-4C0F-99B8-A9C13D3737E0}"/>
                  </a:ext>
                </a:extLst>
              </p14:cNvPr>
              <p14:cNvContentPartPr/>
              <p14:nvPr/>
            </p14:nvContentPartPr>
            <p14:xfrm>
              <a:off x="6760204" y="3348055"/>
              <a:ext cx="5760" cy="36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835B1E3-9CEE-4C0F-99B8-A9C13D3737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55884" y="3343735"/>
                <a:ext cx="14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D398B02B-9240-48F0-82C0-0F925393553C}"/>
                  </a:ext>
                </a:extLst>
              </p14:cNvPr>
              <p14:cNvContentPartPr/>
              <p14:nvPr/>
            </p14:nvContentPartPr>
            <p14:xfrm>
              <a:off x="6748324" y="3480535"/>
              <a:ext cx="19800" cy="1616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D398B02B-9240-48F0-82C0-0F92539355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44004" y="3476215"/>
                <a:ext cx="284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2F75A85-B4C4-4270-9A0B-CA8C5703842D}"/>
                  </a:ext>
                </a:extLst>
              </p14:cNvPr>
              <p14:cNvContentPartPr/>
              <p14:nvPr/>
            </p14:nvContentPartPr>
            <p14:xfrm>
              <a:off x="6740044" y="3709855"/>
              <a:ext cx="10800" cy="136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2F75A85-B4C4-4270-9A0B-CA8C570384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35724" y="3705535"/>
                <a:ext cx="19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546E394-848C-4D8C-850C-9A899A44665D}"/>
                  </a:ext>
                </a:extLst>
              </p14:cNvPr>
              <p14:cNvContentPartPr/>
              <p14:nvPr/>
            </p14:nvContentPartPr>
            <p14:xfrm>
              <a:off x="5581924" y="2798695"/>
              <a:ext cx="93960" cy="194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546E394-848C-4D8C-850C-9A899A4466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7604" y="2794375"/>
                <a:ext cx="102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1F256C0C-7CEC-47B4-8CB1-E30C343DBFAD}"/>
                  </a:ext>
                </a:extLst>
              </p14:cNvPr>
              <p14:cNvContentPartPr/>
              <p14:nvPr/>
            </p14:nvContentPartPr>
            <p14:xfrm>
              <a:off x="5709724" y="2790775"/>
              <a:ext cx="135360" cy="439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1F256C0C-7CEC-47B4-8CB1-E30C343DBFA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05404" y="2786455"/>
                <a:ext cx="144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A9C9FEA-8B89-447E-BE73-C6D46A229081}"/>
                  </a:ext>
                </a:extLst>
              </p14:cNvPr>
              <p14:cNvContentPartPr/>
              <p14:nvPr/>
            </p14:nvContentPartPr>
            <p14:xfrm>
              <a:off x="5908084" y="2779975"/>
              <a:ext cx="226800" cy="144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A9C9FEA-8B89-447E-BE73-C6D46A22908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03764" y="2775655"/>
                <a:ext cx="235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CE471B3-B7C6-4FAE-A07A-889AB2F4E41D}"/>
                  </a:ext>
                </a:extLst>
              </p14:cNvPr>
              <p14:cNvContentPartPr/>
              <p14:nvPr/>
            </p14:nvContentPartPr>
            <p14:xfrm>
              <a:off x="6197884" y="2790775"/>
              <a:ext cx="65520" cy="46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CE471B3-B7C6-4FAE-A07A-889AB2F4E4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93564" y="2786455"/>
                <a:ext cx="74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26B57814-AD90-4E96-BC3E-51EB53A02B88}"/>
                  </a:ext>
                </a:extLst>
              </p14:cNvPr>
              <p14:cNvContentPartPr/>
              <p14:nvPr/>
            </p14:nvContentPartPr>
            <p14:xfrm>
              <a:off x="5558164" y="3415015"/>
              <a:ext cx="561960" cy="19188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26B57814-AD90-4E96-BC3E-51EB53A02B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53844" y="3410695"/>
                <a:ext cx="570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E7DB17C2-0E67-4BA4-8280-5F7F494B7941}"/>
                  </a:ext>
                </a:extLst>
              </p14:cNvPr>
              <p14:cNvContentPartPr/>
              <p14:nvPr/>
            </p14:nvContentPartPr>
            <p14:xfrm>
              <a:off x="8268964" y="2355535"/>
              <a:ext cx="7200" cy="471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E7DB17C2-0E67-4BA4-8280-5F7F494B794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64644" y="2351215"/>
                <a:ext cx="15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7FF742C-A96A-4901-9C09-4083ACDCB27F}"/>
                  </a:ext>
                </a:extLst>
              </p14:cNvPr>
              <p14:cNvContentPartPr/>
              <p14:nvPr/>
            </p14:nvContentPartPr>
            <p14:xfrm>
              <a:off x="8277244" y="2458855"/>
              <a:ext cx="4680" cy="5544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7FF742C-A96A-4901-9C09-4083ACDCB27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72924" y="2454535"/>
                <a:ext cx="133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5540FAF8-1E05-4722-A62E-64AC894F51F4}"/>
                  </a:ext>
                </a:extLst>
              </p14:cNvPr>
              <p14:cNvContentPartPr/>
              <p14:nvPr/>
            </p14:nvContentPartPr>
            <p14:xfrm>
              <a:off x="8268964" y="2571895"/>
              <a:ext cx="7200" cy="4536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5540FAF8-1E05-4722-A62E-64AC894F51F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64644" y="2567575"/>
                <a:ext cx="15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4AE7B57E-95C1-4782-9398-D61285EC1681}"/>
                  </a:ext>
                </a:extLst>
              </p14:cNvPr>
              <p14:cNvContentPartPr/>
              <p14:nvPr/>
            </p14:nvContentPartPr>
            <p14:xfrm>
              <a:off x="8266444" y="2657935"/>
              <a:ext cx="7200" cy="15876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4AE7B57E-95C1-4782-9398-D61285EC168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62124" y="2653615"/>
                <a:ext cx="15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18633F6-7C52-4AB1-8B92-99A3300B34A3}"/>
                  </a:ext>
                </a:extLst>
              </p14:cNvPr>
              <p14:cNvContentPartPr/>
              <p14:nvPr/>
            </p14:nvContentPartPr>
            <p14:xfrm>
              <a:off x="8265364" y="2876095"/>
              <a:ext cx="5400" cy="5472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18633F6-7C52-4AB1-8B92-99A3300B34A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261044" y="2871775"/>
                <a:ext cx="14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576DF0C-EED8-4E66-8244-7447591ABA7B}"/>
                  </a:ext>
                </a:extLst>
              </p14:cNvPr>
              <p14:cNvContentPartPr/>
              <p14:nvPr/>
            </p14:nvContentPartPr>
            <p14:xfrm>
              <a:off x="8258164" y="3017575"/>
              <a:ext cx="10080" cy="15516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576DF0C-EED8-4E66-8244-7447591ABA7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53844" y="3013255"/>
                <a:ext cx="187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63C37116-0B65-427C-88D0-EFAC954559A6}"/>
                  </a:ext>
                </a:extLst>
              </p14:cNvPr>
              <p14:cNvContentPartPr/>
              <p14:nvPr/>
            </p14:nvContentPartPr>
            <p14:xfrm>
              <a:off x="8256004" y="3255895"/>
              <a:ext cx="13680" cy="17928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63C37116-0B65-427C-88D0-EFAC954559A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51684" y="3251575"/>
                <a:ext cx="22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B5BD012D-0664-4FA9-A5EF-A4AF85FE5C4D}"/>
                  </a:ext>
                </a:extLst>
              </p14:cNvPr>
              <p14:cNvContentPartPr/>
              <p14:nvPr/>
            </p14:nvContentPartPr>
            <p14:xfrm>
              <a:off x="8242684" y="3492055"/>
              <a:ext cx="24480" cy="21348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B5BD012D-0664-4FA9-A5EF-A4AF85FE5C4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38364" y="3487735"/>
                <a:ext cx="33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A1163093-B316-451C-8C63-54E1E4AEA7E6}"/>
                  </a:ext>
                </a:extLst>
              </p14:cNvPr>
              <p14:cNvContentPartPr/>
              <p14:nvPr/>
            </p14:nvContentPartPr>
            <p14:xfrm>
              <a:off x="8249164" y="3732175"/>
              <a:ext cx="6840" cy="5724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A1163093-B316-451C-8C63-54E1E4AEA7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244844" y="3727855"/>
                <a:ext cx="15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5FE9E08-5B74-4BA2-8EDD-79935DC06458}"/>
                  </a:ext>
                </a:extLst>
              </p14:cNvPr>
              <p14:cNvContentPartPr/>
              <p14:nvPr/>
            </p14:nvContentPartPr>
            <p14:xfrm>
              <a:off x="8260324" y="3836935"/>
              <a:ext cx="1440" cy="2952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5FE9E08-5B74-4BA2-8EDD-79935DC064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56004" y="3832615"/>
                <a:ext cx="10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73115116-7CEA-4A46-8D02-8AAD190321E1}"/>
                  </a:ext>
                </a:extLst>
              </p14:cNvPr>
              <p14:cNvContentPartPr/>
              <p14:nvPr/>
            </p14:nvContentPartPr>
            <p14:xfrm>
              <a:off x="8254924" y="3915415"/>
              <a:ext cx="14400" cy="11916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73115116-7CEA-4A46-8D02-8AAD190321E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50604" y="3911095"/>
                <a:ext cx="23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21C7CEB-0224-43C9-A6FA-95DCE63A5B19}"/>
                  </a:ext>
                </a:extLst>
              </p14:cNvPr>
              <p14:cNvContentPartPr/>
              <p14:nvPr/>
            </p14:nvContentPartPr>
            <p14:xfrm>
              <a:off x="8267884" y="4057615"/>
              <a:ext cx="12240" cy="14292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21C7CEB-0224-43C9-A6FA-95DCE63A5B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63564" y="4053295"/>
                <a:ext cx="20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9D6596B-0080-43A2-BFAA-96454CD06870}"/>
                  </a:ext>
                </a:extLst>
              </p14:cNvPr>
              <p14:cNvContentPartPr/>
              <p14:nvPr/>
            </p14:nvContentPartPr>
            <p14:xfrm>
              <a:off x="5594884" y="2345095"/>
              <a:ext cx="66240" cy="864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9D6596B-0080-43A2-BFAA-96454CD0687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90564" y="2340775"/>
                <a:ext cx="74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A8FD702F-FF7A-4DBE-9586-F5583EE041E1}"/>
                  </a:ext>
                </a:extLst>
              </p14:cNvPr>
              <p14:cNvContentPartPr/>
              <p14:nvPr/>
            </p14:nvContentPartPr>
            <p14:xfrm>
              <a:off x="5777044" y="2327455"/>
              <a:ext cx="56160" cy="936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A8FD702F-FF7A-4DBE-9586-F5583EE041E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72724" y="2323135"/>
                <a:ext cx="64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E3A54429-C836-4E51-B03D-A7577FF1152F}"/>
                  </a:ext>
                </a:extLst>
              </p14:cNvPr>
              <p14:cNvContentPartPr/>
              <p14:nvPr/>
            </p14:nvContentPartPr>
            <p14:xfrm>
              <a:off x="5914924" y="2304775"/>
              <a:ext cx="182520" cy="1332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E3A54429-C836-4E51-B03D-A7577FF1152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10604" y="2300455"/>
                <a:ext cx="191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AE55F997-0104-4FC1-8FBF-55E6B74EF023}"/>
                  </a:ext>
                </a:extLst>
              </p14:cNvPr>
              <p14:cNvContentPartPr/>
              <p14:nvPr/>
            </p14:nvContentPartPr>
            <p14:xfrm>
              <a:off x="6186004" y="2303695"/>
              <a:ext cx="43920" cy="612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AE55F997-0104-4FC1-8FBF-55E6B74EF0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81684" y="2299375"/>
                <a:ext cx="525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D3F65785-1097-45E0-9F23-7C2629177664}"/>
                  </a:ext>
                </a:extLst>
              </p14:cNvPr>
              <p14:cNvContentPartPr/>
              <p14:nvPr/>
            </p14:nvContentPartPr>
            <p14:xfrm>
              <a:off x="6314164" y="2300455"/>
              <a:ext cx="77040" cy="1512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D3F65785-1097-45E0-9F23-7C26291776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09844" y="2296135"/>
                <a:ext cx="85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38629CBC-F968-4A89-A6BF-16072ECE81C4}"/>
                  </a:ext>
                </a:extLst>
              </p14:cNvPr>
              <p14:cNvContentPartPr/>
              <p14:nvPr/>
            </p14:nvContentPartPr>
            <p14:xfrm>
              <a:off x="6480844" y="2318095"/>
              <a:ext cx="60120" cy="1800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38629CBC-F968-4A89-A6BF-16072ECE81C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76524" y="2313775"/>
                <a:ext cx="68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C54517E8-F816-4906-A6E5-BC7968129A18}"/>
                  </a:ext>
                </a:extLst>
              </p14:cNvPr>
              <p14:cNvContentPartPr/>
              <p14:nvPr/>
            </p14:nvContentPartPr>
            <p14:xfrm>
              <a:off x="6642124" y="2309815"/>
              <a:ext cx="62280" cy="612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C54517E8-F816-4906-A6E5-BC7968129A1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37804" y="2305495"/>
                <a:ext cx="709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9220421-FC39-4B50-84BB-72A5C8D7EFBA}"/>
                  </a:ext>
                </a:extLst>
              </p14:cNvPr>
              <p14:cNvContentPartPr/>
              <p14:nvPr/>
            </p14:nvContentPartPr>
            <p14:xfrm>
              <a:off x="6785044" y="2340055"/>
              <a:ext cx="61560" cy="432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9220421-FC39-4B50-84BB-72A5C8D7EF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80724" y="2335735"/>
                <a:ext cx="70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E772830B-1378-4514-8DC7-1C85CCECAFF9}"/>
                  </a:ext>
                </a:extLst>
              </p14:cNvPr>
              <p14:cNvContentPartPr/>
              <p14:nvPr/>
            </p14:nvContentPartPr>
            <p14:xfrm>
              <a:off x="6942364" y="2341495"/>
              <a:ext cx="232200" cy="864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E772830B-1378-4514-8DC7-1C85CCECAF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38044" y="2337175"/>
                <a:ext cx="2408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7D7C79D-EC9E-4CFC-9B2D-7EC5DB0874B1}"/>
                  </a:ext>
                </a:extLst>
              </p14:cNvPr>
              <p14:cNvContentPartPr/>
              <p14:nvPr/>
            </p14:nvContentPartPr>
            <p14:xfrm>
              <a:off x="7278604" y="2338975"/>
              <a:ext cx="50760" cy="720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7D7C79D-EC9E-4CFC-9B2D-7EC5DB0874B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74284" y="2334655"/>
                <a:ext cx="59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073E240-0582-41CC-BCAC-8277172F0948}"/>
                  </a:ext>
                </a:extLst>
              </p14:cNvPr>
              <p14:cNvContentPartPr/>
              <p14:nvPr/>
            </p14:nvContentPartPr>
            <p14:xfrm>
              <a:off x="7356364" y="2318095"/>
              <a:ext cx="239760" cy="3564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073E240-0582-41CC-BCAC-8277172F094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2044" y="2313775"/>
                <a:ext cx="248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8DF287B-C63A-473C-AA82-6C34C0FFC5F2}"/>
                  </a:ext>
                </a:extLst>
              </p14:cNvPr>
              <p14:cNvContentPartPr/>
              <p14:nvPr/>
            </p14:nvContentPartPr>
            <p14:xfrm>
              <a:off x="7683604" y="2282455"/>
              <a:ext cx="46440" cy="1224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8DF287B-C63A-473C-AA82-6C34C0FFC5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78924" y="2278135"/>
                <a:ext cx="550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1C76DF6F-36F8-45C7-8AA8-5E440C378369}"/>
                  </a:ext>
                </a:extLst>
              </p14:cNvPr>
              <p14:cNvContentPartPr/>
              <p14:nvPr/>
            </p14:nvContentPartPr>
            <p14:xfrm>
              <a:off x="7798444" y="2192095"/>
              <a:ext cx="500760" cy="14724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1C76DF6F-36F8-45C7-8AA8-5E440C37836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94127" y="2187786"/>
                <a:ext cx="509394" cy="15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CE790884-FB54-436E-8DB7-DBCC659299B3}"/>
                  </a:ext>
                </a:extLst>
              </p14:cNvPr>
              <p14:cNvContentPartPr/>
              <p14:nvPr/>
            </p14:nvContentPartPr>
            <p14:xfrm>
              <a:off x="5232364" y="2282095"/>
              <a:ext cx="151560" cy="24084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CE790884-FB54-436E-8DB7-DBCC659299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28044" y="2277775"/>
                <a:ext cx="1602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11BDC55B-3FBD-4D0A-A696-07A84ABC27B1}"/>
                  </a:ext>
                </a:extLst>
              </p14:cNvPr>
              <p14:cNvContentPartPr/>
              <p14:nvPr/>
            </p14:nvContentPartPr>
            <p14:xfrm>
              <a:off x="5417404" y="2351575"/>
              <a:ext cx="87840" cy="13896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11BDC55B-3FBD-4D0A-A696-07A84ABC27B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3084" y="2347255"/>
                <a:ext cx="96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2EBEB7C1-9296-40FB-8734-49DB41E51A1D}"/>
                  </a:ext>
                </a:extLst>
              </p14:cNvPr>
              <p14:cNvContentPartPr/>
              <p14:nvPr/>
            </p14:nvContentPartPr>
            <p14:xfrm>
              <a:off x="7538884" y="2652895"/>
              <a:ext cx="2880" cy="4536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2EBEB7C1-9296-40FB-8734-49DB41E51A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30244" y="2643895"/>
                <a:ext cx="20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E0E365DD-4116-4778-9E08-930240E840BB}"/>
                  </a:ext>
                </a:extLst>
              </p14:cNvPr>
              <p14:cNvContentPartPr/>
              <p14:nvPr/>
            </p14:nvContentPartPr>
            <p14:xfrm>
              <a:off x="7539244" y="2766655"/>
              <a:ext cx="2880" cy="158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E0E365DD-4116-4778-9E08-930240E840B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30244" y="2758015"/>
                <a:ext cx="20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873D4092-6CA2-40D9-91FC-33868A9AD2FE}"/>
                  </a:ext>
                </a:extLst>
              </p14:cNvPr>
              <p14:cNvContentPartPr/>
              <p14:nvPr/>
            </p14:nvContentPartPr>
            <p14:xfrm>
              <a:off x="7539244" y="2843335"/>
              <a:ext cx="9720" cy="12600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873D4092-6CA2-40D9-91FC-33868A9AD2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30244" y="2834695"/>
                <a:ext cx="27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61D6B51-78AA-4D33-9337-820AB2DA5135}"/>
                  </a:ext>
                </a:extLst>
              </p14:cNvPr>
              <p14:cNvContentPartPr/>
              <p14:nvPr/>
            </p14:nvContentPartPr>
            <p14:xfrm>
              <a:off x="7539244" y="3029095"/>
              <a:ext cx="5760" cy="3456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61D6B51-78AA-4D33-9337-820AB2DA513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30244" y="3020455"/>
                <a:ext cx="23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5F66EC0B-AC7E-4E32-A40F-9AAB768DDDA9}"/>
                  </a:ext>
                </a:extLst>
              </p14:cNvPr>
              <p14:cNvContentPartPr/>
              <p14:nvPr/>
            </p14:nvContentPartPr>
            <p14:xfrm>
              <a:off x="7531324" y="3113695"/>
              <a:ext cx="13680" cy="22968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5F66EC0B-AC7E-4E32-A40F-9AAB768DDDA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22324" y="3105055"/>
                <a:ext cx="31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664FD96A-03E4-421B-AB6B-208DDD81E3FF}"/>
                  </a:ext>
                </a:extLst>
              </p14:cNvPr>
              <p14:cNvContentPartPr/>
              <p14:nvPr/>
            </p14:nvContentPartPr>
            <p14:xfrm>
              <a:off x="7539244" y="3409975"/>
              <a:ext cx="7920" cy="5112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664FD96A-03E4-421B-AB6B-208DDD81E3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30604" y="3401335"/>
                <a:ext cx="25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4DDA203E-F607-4B67-9633-A3975E357ABA}"/>
                  </a:ext>
                </a:extLst>
              </p14:cNvPr>
              <p14:cNvContentPartPr/>
              <p14:nvPr/>
            </p14:nvContentPartPr>
            <p14:xfrm>
              <a:off x="7547164" y="3526255"/>
              <a:ext cx="12240" cy="12636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4DDA203E-F607-4B67-9633-A3975E357AB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38164" y="3517615"/>
                <a:ext cx="29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A857748-2232-4ED4-BFED-67BD4577A0EF}"/>
                  </a:ext>
                </a:extLst>
              </p14:cNvPr>
              <p14:cNvContentPartPr/>
              <p14:nvPr/>
            </p14:nvContentPartPr>
            <p14:xfrm>
              <a:off x="7557964" y="3748735"/>
              <a:ext cx="2880" cy="2052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A857748-2232-4ED4-BFED-67BD4577A0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48964" y="3740095"/>
                <a:ext cx="20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3A55588-51F2-415F-AC11-13974FABDF58}"/>
                  </a:ext>
                </a:extLst>
              </p14:cNvPr>
              <p14:cNvContentPartPr/>
              <p14:nvPr/>
            </p14:nvContentPartPr>
            <p14:xfrm>
              <a:off x="7559044" y="3832255"/>
              <a:ext cx="5400" cy="3636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3A55588-51F2-415F-AC11-13974FABDF5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50044" y="3823615"/>
                <a:ext cx="23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D09DF28A-476F-459E-90ED-32EA7CC47BB6}"/>
                  </a:ext>
                </a:extLst>
              </p14:cNvPr>
              <p14:cNvContentPartPr/>
              <p14:nvPr/>
            </p14:nvContentPartPr>
            <p14:xfrm>
              <a:off x="7556164" y="3922975"/>
              <a:ext cx="6840" cy="4392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D09DF28A-476F-459E-90ED-32EA7CC47B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47524" y="3913975"/>
                <a:ext cx="24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36CEDD85-7C29-4BD9-A9E2-453B65DEA2A0}"/>
                  </a:ext>
                </a:extLst>
              </p14:cNvPr>
              <p14:cNvContentPartPr/>
              <p14:nvPr/>
            </p14:nvContentPartPr>
            <p14:xfrm>
              <a:off x="7564444" y="4003975"/>
              <a:ext cx="9360" cy="43920"/>
            </p14:xfrm>
          </p:contentPart>
        </mc:Choice>
        <mc:Fallback xmlns=""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36CEDD85-7C29-4BD9-A9E2-453B65DEA2A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5444" y="3994975"/>
                <a:ext cx="270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C1B63B1-03EC-4172-8978-B788ACC48D5D}"/>
                  </a:ext>
                </a:extLst>
              </p14:cNvPr>
              <p14:cNvContentPartPr/>
              <p14:nvPr/>
            </p14:nvContentPartPr>
            <p14:xfrm>
              <a:off x="7571644" y="4082815"/>
              <a:ext cx="15840" cy="6480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C1B63B1-03EC-4172-8978-B788ACC48D5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62644" y="4073815"/>
                <a:ext cx="33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5294484-AB21-4C04-9D26-95F9A31C3645}"/>
                  </a:ext>
                </a:extLst>
              </p14:cNvPr>
              <p14:cNvContentPartPr/>
              <p14:nvPr/>
            </p14:nvContentPartPr>
            <p14:xfrm>
              <a:off x="5596324" y="2560015"/>
              <a:ext cx="34560" cy="1116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5294484-AB21-4C04-9D26-95F9A31C36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87324" y="2551015"/>
                <a:ext cx="522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45AE2A6B-C054-4501-A082-44D28E1C2946}"/>
                  </a:ext>
                </a:extLst>
              </p14:cNvPr>
              <p14:cNvContentPartPr/>
              <p14:nvPr/>
            </p14:nvContentPartPr>
            <p14:xfrm>
              <a:off x="5695324" y="2542375"/>
              <a:ext cx="47880" cy="2736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45AE2A6B-C054-4501-A082-44D28E1C294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86684" y="2533735"/>
                <a:ext cx="65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B4AC5EB8-97AA-4C22-B0FB-ADBBEA8DDE11}"/>
                  </a:ext>
                </a:extLst>
              </p14:cNvPr>
              <p14:cNvContentPartPr/>
              <p14:nvPr/>
            </p14:nvContentPartPr>
            <p14:xfrm>
              <a:off x="5797204" y="2539135"/>
              <a:ext cx="32040" cy="288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B4AC5EB8-97AA-4C22-B0FB-ADBBEA8DDE1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88204" y="2530135"/>
                <a:ext cx="49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E3AE39E3-A3AB-4704-8D2D-7F5C915C5B56}"/>
                  </a:ext>
                </a:extLst>
              </p14:cNvPr>
              <p14:cNvContentPartPr/>
              <p14:nvPr/>
            </p14:nvContentPartPr>
            <p14:xfrm>
              <a:off x="5880004" y="2543455"/>
              <a:ext cx="91800" cy="468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E3AE39E3-A3AB-4704-8D2D-7F5C915C5B5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71364" y="2534455"/>
                <a:ext cx="10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B441A97F-21E1-4980-B374-9DDBD269BC29}"/>
                  </a:ext>
                </a:extLst>
              </p14:cNvPr>
              <p14:cNvContentPartPr/>
              <p14:nvPr/>
            </p14:nvContentPartPr>
            <p14:xfrm>
              <a:off x="6267004" y="2539135"/>
              <a:ext cx="42480" cy="468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B441A97F-21E1-4980-B374-9DDBD269BC2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58004" y="2530135"/>
                <a:ext cx="601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C417934F-27AF-4AC7-B197-DD3141618F6C}"/>
                  </a:ext>
                </a:extLst>
              </p14:cNvPr>
              <p14:cNvContentPartPr/>
              <p14:nvPr/>
            </p14:nvContentPartPr>
            <p14:xfrm>
              <a:off x="6376444" y="2550655"/>
              <a:ext cx="115560" cy="1440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C417934F-27AF-4AC7-B197-DD3141618F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67444" y="2542015"/>
                <a:ext cx="133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B22A8065-85AE-4348-80F5-D87B3B6165CC}"/>
                  </a:ext>
                </a:extLst>
              </p14:cNvPr>
              <p14:cNvContentPartPr/>
              <p14:nvPr/>
            </p14:nvContentPartPr>
            <p14:xfrm>
              <a:off x="6548524" y="2558935"/>
              <a:ext cx="152280" cy="720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B22A8065-85AE-4348-80F5-D87B3B6165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39524" y="2550295"/>
                <a:ext cx="169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1052AEA8-447B-4ED9-A867-8D5073B0BA1C}"/>
                  </a:ext>
                </a:extLst>
              </p14:cNvPr>
              <p14:cNvContentPartPr/>
              <p14:nvPr/>
            </p14:nvContentPartPr>
            <p14:xfrm>
              <a:off x="6786484" y="2541295"/>
              <a:ext cx="226800" cy="2124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1052AEA8-447B-4ED9-A867-8D5073B0BA1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77484" y="2532655"/>
                <a:ext cx="244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D3DE277-A6AE-4090-A18B-D8B2F0CEAE8A}"/>
                  </a:ext>
                </a:extLst>
              </p14:cNvPr>
              <p14:cNvContentPartPr/>
              <p14:nvPr/>
            </p14:nvContentPartPr>
            <p14:xfrm>
              <a:off x="7101124" y="2567215"/>
              <a:ext cx="20520" cy="468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D3DE277-A6AE-4090-A18B-D8B2F0CEAE8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092484" y="2558575"/>
                <a:ext cx="38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D10E33EE-0B4C-44DA-94FD-453F8D54863A}"/>
                  </a:ext>
                </a:extLst>
              </p14:cNvPr>
              <p14:cNvContentPartPr/>
              <p14:nvPr/>
            </p14:nvContentPartPr>
            <p14:xfrm>
              <a:off x="7230724" y="2554255"/>
              <a:ext cx="115560" cy="1368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D10E33EE-0B4C-44DA-94FD-453F8D54863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22084" y="2545255"/>
                <a:ext cx="133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881E576A-424F-430A-8856-469A5FEF968D}"/>
                  </a:ext>
                </a:extLst>
              </p14:cNvPr>
              <p14:cNvContentPartPr/>
              <p14:nvPr/>
            </p14:nvContentPartPr>
            <p14:xfrm>
              <a:off x="6032644" y="2544895"/>
              <a:ext cx="152280" cy="4968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881E576A-424F-430A-8856-469A5FEF968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024004" y="2535895"/>
                <a:ext cx="169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360CDEB0-2CB9-4DDE-9229-E8109FFEB724}"/>
                  </a:ext>
                </a:extLst>
              </p14:cNvPr>
              <p14:cNvContentPartPr/>
              <p14:nvPr/>
            </p14:nvContentPartPr>
            <p14:xfrm>
              <a:off x="7387324" y="2533015"/>
              <a:ext cx="157680" cy="8748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360CDEB0-2CB9-4DDE-9229-E8109FFEB7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78324" y="2524375"/>
                <a:ext cx="1753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1137BB6F-1605-43F0-9EE4-505C4973AC3F}"/>
                  </a:ext>
                </a:extLst>
              </p14:cNvPr>
              <p14:cNvContentPartPr/>
              <p14:nvPr/>
            </p14:nvContentPartPr>
            <p14:xfrm>
              <a:off x="4987564" y="2507095"/>
              <a:ext cx="77040" cy="30096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1137BB6F-1605-43F0-9EE4-505C4973AC3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78924" y="2498455"/>
                <a:ext cx="946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6462E457-1F01-4D61-9C4F-8F00C371B138}"/>
                  </a:ext>
                </a:extLst>
              </p14:cNvPr>
              <p14:cNvContentPartPr/>
              <p14:nvPr/>
            </p14:nvContentPartPr>
            <p14:xfrm>
              <a:off x="4964164" y="2635255"/>
              <a:ext cx="138960" cy="4968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6462E457-1F01-4D61-9C4F-8F00C371B13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55164" y="2626615"/>
                <a:ext cx="156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33D7CC20-4863-447B-BB22-304C32CAA522}"/>
                  </a:ext>
                </a:extLst>
              </p14:cNvPr>
              <p14:cNvContentPartPr/>
              <p14:nvPr/>
            </p14:nvContentPartPr>
            <p14:xfrm>
              <a:off x="5116444" y="2587375"/>
              <a:ext cx="36720" cy="13788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33D7CC20-4863-447B-BB22-304C32CAA52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07444" y="2578375"/>
                <a:ext cx="543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71C8979E-6BDC-43DB-BE69-A89D6BDE96EB}"/>
                  </a:ext>
                </a:extLst>
              </p14:cNvPr>
              <p14:cNvContentPartPr/>
              <p14:nvPr/>
            </p14:nvContentPartPr>
            <p14:xfrm>
              <a:off x="5192404" y="2594215"/>
              <a:ext cx="280800" cy="36576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71C8979E-6BDC-43DB-BE69-A89D6BDE96E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83764" y="2585215"/>
                <a:ext cx="2941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E97AC57E-E0E2-42F3-99F2-DE20A30542DD}"/>
                  </a:ext>
                </a:extLst>
              </p14:cNvPr>
              <p14:cNvContentPartPr/>
              <p14:nvPr/>
            </p14:nvContentPartPr>
            <p14:xfrm>
              <a:off x="8345644" y="2046295"/>
              <a:ext cx="77040" cy="2649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E97AC57E-E0E2-42F3-99F2-DE20A30542D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41324" y="2041975"/>
                <a:ext cx="856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03486E96-6157-436F-9D12-78A3C6D21E69}"/>
                  </a:ext>
                </a:extLst>
              </p14:cNvPr>
              <p14:cNvContentPartPr/>
              <p14:nvPr/>
            </p14:nvContentPartPr>
            <p14:xfrm>
              <a:off x="8486044" y="2059975"/>
              <a:ext cx="212760" cy="256680"/>
            </p14:xfrm>
          </p:contentPart>
        </mc:Choice>
        <mc:Fallback xmlns=""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03486E96-6157-436F-9D12-78A3C6D21E6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81724" y="2055655"/>
                <a:ext cx="2214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97340D4D-D1F7-43EC-AADB-02B0106FD7A7}"/>
                  </a:ext>
                </a:extLst>
              </p14:cNvPr>
              <p14:cNvContentPartPr/>
              <p14:nvPr/>
            </p14:nvContentPartPr>
            <p14:xfrm>
              <a:off x="6318124" y="2777455"/>
              <a:ext cx="480600" cy="295920"/>
            </p14:xfrm>
          </p:contentPart>
        </mc:Choice>
        <mc:Fallback xmlns=""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97340D4D-D1F7-43EC-AADB-02B0106FD7A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313801" y="2773130"/>
                <a:ext cx="489246" cy="304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8F92840-D689-450A-B1FA-AD0B9CDC36B7}"/>
                  </a:ext>
                </a:extLst>
              </p14:cNvPr>
              <p14:cNvContentPartPr/>
              <p14:nvPr/>
            </p14:nvContentPartPr>
            <p14:xfrm>
              <a:off x="6150004" y="3433015"/>
              <a:ext cx="84600" cy="92880"/>
            </p14:xfrm>
          </p:contentPart>
        </mc:Choice>
        <mc:Fallback xmlns=""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8F92840-D689-450A-B1FA-AD0B9CDC36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45684" y="3428695"/>
                <a:ext cx="93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0CBDA72-7B60-47B6-AC59-2EF40F9A027F}"/>
                  </a:ext>
                </a:extLst>
              </p14:cNvPr>
              <p14:cNvContentPartPr/>
              <p14:nvPr/>
            </p14:nvContentPartPr>
            <p14:xfrm>
              <a:off x="6278524" y="3487735"/>
              <a:ext cx="29520" cy="114120"/>
            </p14:xfrm>
          </p:contentPart>
        </mc:Choice>
        <mc:Fallback xmlns=""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0CBDA72-7B60-47B6-AC59-2EF40F9A027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74204" y="3483415"/>
                <a:ext cx="3816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750665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直方图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例：展示一元线性回归模型的测试误差的分布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𝑒𝑟𝑟𝑜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BA239DB-B81F-4BAC-932F-0A32B0D53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" y="2026031"/>
            <a:ext cx="3082228" cy="2640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2E7AC9-58D1-4A3C-B057-92D0D6A9F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81" y="2035093"/>
            <a:ext cx="3053003" cy="2631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D06D6-091F-49D9-AB5A-F17F97CAD1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87" y="2035093"/>
            <a:ext cx="2930511" cy="26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9782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A275-2002-A840-885A-8B1DF9D8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二维</a:t>
            </a:r>
            <a:r>
              <a:rPr lang="en-CN" altLang="zh-CN" dirty="0"/>
              <a:t>直方图</a:t>
            </a:r>
            <a:r>
              <a:rPr lang="zh-CN" altLang="en-US" dirty="0"/>
              <a:t>（热度图）：</a:t>
            </a:r>
            <a:endParaRPr lang="en-US" altLang="zh-CN" dirty="0"/>
          </a:p>
          <a:p>
            <a:pPr lvl="1"/>
            <a:r>
              <a:rPr lang="zh-CN" altLang="en-US" dirty="0"/>
              <a:t>展示</a:t>
            </a:r>
            <a:r>
              <a:rPr lang="zh-CN" altLang="en-US" b="1" dirty="0"/>
              <a:t>二维</a:t>
            </a:r>
            <a:r>
              <a:rPr lang="zh-CN" altLang="en-US" dirty="0"/>
              <a:t>数据的分布，使用</a:t>
            </a:r>
            <a:r>
              <a:rPr lang="en-US" altLang="zh-CN" dirty="0"/>
              <a:t>plt.hist2d(x, y)</a:t>
            </a:r>
            <a:r>
              <a:rPr lang="zh-CN" altLang="en-US" dirty="0"/>
              <a:t>函数绘制</a:t>
            </a:r>
            <a:endParaRPr lang="en-US" altLang="zh-CN" dirty="0"/>
          </a:p>
          <a:p>
            <a:pPr lvl="2"/>
            <a:r>
              <a:rPr lang="zh-CN" altLang="en-US" dirty="0"/>
              <a:t>将数据按照</a:t>
            </a:r>
            <a:r>
              <a:rPr lang="en-US" altLang="zh-CN" dirty="0"/>
              <a:t>(x, y)</a:t>
            </a:r>
            <a:r>
              <a:rPr lang="zh-CN" altLang="en-US" dirty="0"/>
              <a:t>坐标放到</a:t>
            </a:r>
            <a:r>
              <a:rPr lang="en-US" altLang="zh-CN" dirty="0"/>
              <a:t>n*n</a:t>
            </a:r>
            <a:r>
              <a:rPr lang="zh-CN" altLang="en-US" dirty="0"/>
              <a:t>个桶里，用</a:t>
            </a:r>
            <a:r>
              <a:rPr lang="zh-CN" altLang="en-US" b="1" dirty="0"/>
              <a:t>颜色</a:t>
            </a:r>
            <a:r>
              <a:rPr lang="zh-CN" altLang="en-US" dirty="0"/>
              <a:t>每个桶里的数据点个数</a:t>
            </a:r>
            <a:endParaRPr lang="en-US" altLang="zh-CN" dirty="0"/>
          </a:p>
          <a:p>
            <a:pPr lvl="2"/>
            <a:r>
              <a:rPr lang="en-US" altLang="zh-CN" dirty="0"/>
              <a:t>x, y</a:t>
            </a:r>
            <a:r>
              <a:rPr lang="zh-CN" altLang="en-US" dirty="0"/>
              <a:t>：两个长度相等的</a:t>
            </a:r>
            <a:r>
              <a:rPr lang="en-US" altLang="zh-CN" dirty="0"/>
              <a:t>list</a:t>
            </a:r>
            <a:r>
              <a:rPr lang="zh-CN" altLang="en-US" dirty="0"/>
              <a:t>，或</a:t>
            </a:r>
            <a:r>
              <a:rPr lang="en-US" altLang="zh-CN" dirty="0"/>
              <a:t>shape</a:t>
            </a:r>
            <a:r>
              <a:rPr lang="zh-CN" altLang="en-US" dirty="0"/>
              <a:t>为</a:t>
            </a:r>
            <a:r>
              <a:rPr lang="en-US" altLang="zh-CN" dirty="0"/>
              <a:t>(n, )</a:t>
            </a:r>
            <a:r>
              <a:rPr lang="zh-CN" altLang="en-US" dirty="0"/>
              <a:t>的一维</a:t>
            </a:r>
            <a:r>
              <a:rPr lang="en-US" altLang="zh-CN" dirty="0" err="1"/>
              <a:t>ndarray</a:t>
            </a:r>
            <a:r>
              <a:rPr lang="zh-CN" altLang="en-US" dirty="0"/>
              <a:t>，表示点的坐标</a:t>
            </a:r>
            <a:endParaRPr lang="en-US" altLang="zh-CN" dirty="0"/>
          </a:p>
          <a:p>
            <a:pPr lvl="2"/>
            <a:r>
              <a:rPr lang="zh-CN" altLang="en-US" dirty="0"/>
              <a:t>可选参数：</a:t>
            </a:r>
            <a:endParaRPr lang="en-US" altLang="zh-CN" dirty="0"/>
          </a:p>
          <a:p>
            <a:pPr lvl="3"/>
            <a:r>
              <a:rPr lang="en-US" altLang="zh-CN" dirty="0" err="1"/>
              <a:t>cmap</a:t>
            </a:r>
            <a:r>
              <a:rPr lang="zh-CN" altLang="en-US" dirty="0"/>
              <a:t>：使用不同的颜色来绘制分布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2E75E-9A3F-4B90-8AA5-D0D86FCF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" y="2811767"/>
            <a:ext cx="5419255" cy="1681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8A179-8832-4A00-918C-F9932A4D6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85" y="2172209"/>
            <a:ext cx="2366712" cy="283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3251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A275-2002-A840-885A-8B1DF9D8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二维</a:t>
            </a:r>
            <a:r>
              <a:rPr lang="en-CN" altLang="zh-CN" dirty="0"/>
              <a:t>直方图</a:t>
            </a:r>
            <a:r>
              <a:rPr lang="zh-CN" altLang="en-US" dirty="0"/>
              <a:t>（热度图）：</a:t>
            </a:r>
            <a:endParaRPr lang="en-US" altLang="zh-CN" dirty="0"/>
          </a:p>
          <a:p>
            <a:pPr lvl="1"/>
            <a:r>
              <a:rPr lang="zh-CN" altLang="en-US" dirty="0"/>
              <a:t>展示</a:t>
            </a:r>
            <a:r>
              <a:rPr lang="zh-CN" altLang="en-US" b="1" dirty="0"/>
              <a:t>二维</a:t>
            </a:r>
            <a:r>
              <a:rPr lang="zh-CN" altLang="en-US" dirty="0"/>
              <a:t>数据的分布，使用</a:t>
            </a:r>
            <a:r>
              <a:rPr lang="en-US" altLang="zh-CN" dirty="0"/>
              <a:t>plt.hist2d(x, y)</a:t>
            </a:r>
            <a:r>
              <a:rPr lang="zh-CN" altLang="en-US" dirty="0"/>
              <a:t>函数绘制</a:t>
            </a:r>
            <a:endParaRPr lang="en-US" altLang="zh-CN" dirty="0"/>
          </a:p>
          <a:p>
            <a:pPr lvl="1"/>
            <a:r>
              <a:rPr lang="zh-CN" altLang="en-US" dirty="0"/>
              <a:t>改变数据的噪声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12AC97-ED8F-4139-9740-765636FAB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" y="2530277"/>
            <a:ext cx="5637389" cy="1719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E617DB-4554-42C7-8137-09F5BC8F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76" y="1482572"/>
            <a:ext cx="2609563" cy="33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1136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等高线图：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展示三维数据的分布，使用</a:t>
                </a:r>
                <a:r>
                  <a:rPr lang="en-US" altLang="zh-CN" dirty="0" err="1"/>
                  <a:t>plt.contour</a:t>
                </a:r>
                <a:r>
                  <a:rPr lang="en-US" altLang="zh-CN" dirty="0"/>
                  <a:t>()</a:t>
                </a:r>
                <a:r>
                  <a:rPr lang="zh-CN" altLang="en-US" dirty="0"/>
                  <a:t>函数绘制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用等高线的方式，绘制出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的图像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593A302-85B5-4CBC-A776-3513A1E3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4"/>
          <a:stretch/>
        </p:blipFill>
        <p:spPr>
          <a:xfrm>
            <a:off x="2175029" y="2272683"/>
            <a:ext cx="3773010" cy="20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8323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等高线图：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第一步：生成（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）坐标网格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9592FF1-0EF9-4BBB-BB25-6CB7840C2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1" y="1925201"/>
            <a:ext cx="3725340" cy="27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0127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等高线图：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第二步：计算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(x, y)</a:t>
                </a:r>
                <a:r>
                  <a:rPr lang="zh-CN" altLang="en-US" dirty="0"/>
                  <a:t>坐标网格上每一点的值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marL="914400" lvl="2" indent="0">
                  <a:buNone/>
                </a:pPr>
                <a:endParaRPr lang="en-US" altLang="zh-CN" dirty="0"/>
              </a:p>
              <a:p>
                <a:pPr lvl="2"/>
                <a:r>
                  <a:rPr lang="zh-CN" altLang="en-US" dirty="0"/>
                  <a:t>第三步：绘制等高线图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同样可以用</a:t>
                </a:r>
                <a:r>
                  <a:rPr lang="en-US" altLang="zh-CN" dirty="0" err="1"/>
                  <a:t>cmap</a:t>
                </a:r>
                <a:r>
                  <a:rPr lang="zh-CN" altLang="en-US" dirty="0"/>
                  <a:t>调整颜色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66C4621-6548-4667-8329-141D91A9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88" y="1862330"/>
            <a:ext cx="2935971" cy="14016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E2A28C-4E6A-4340-A689-628466732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4" y="3975659"/>
            <a:ext cx="5137414" cy="476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E1EC0E-5E31-4AE8-98D2-BF0B03D6A4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4" y="3302214"/>
            <a:ext cx="2405849" cy="1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3700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B649-E342-DC46-89D8-1275DDBC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等高线图：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例：展示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使用更密的网格，使图像更平滑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使用可选参数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制定绘制所需的等高线</a:t>
                </a:r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EA275-2002-A840-885A-8B1DF9D8E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7AAA325-C2F3-4CBA-9393-F9D5F382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41" y="2406618"/>
            <a:ext cx="2940843" cy="2509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DADE29-E5C0-4E81-B693-DD016748B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924" y="748582"/>
            <a:ext cx="2997693" cy="40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60544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0FE3-3E8B-9C44-9E7E-514FCE38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F49C-A85D-4B4A-B3B4-09B9EC730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绘制多个子图：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8B770-4F31-D247-85DA-4058607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977239"/>
            <a:ext cx="4129320" cy="39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22432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AC52-19C0-0447-9BDF-A4B69A59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使用</a:t>
            </a:r>
            <a:r>
              <a:rPr lang="en-US" altLang="zh-CN" b="1" dirty="0"/>
              <a:t>Matplotlib</a:t>
            </a:r>
            <a:r>
              <a:rPr lang="ja-JP" altLang="en-US" b="1"/>
              <a:t>库进行图表绘制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CB61-A747-AD44-9B12-8D4C307D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保存绘制的图像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r>
              <a:rPr lang="zh-CN" altLang="en-US" dirty="0"/>
              <a:t>换成</a:t>
            </a:r>
            <a:r>
              <a:rPr lang="en-US" altLang="zh-CN" dirty="0" err="1"/>
              <a:t>plt.savefig</a:t>
            </a:r>
            <a:r>
              <a:rPr lang="en-US" altLang="zh-CN" dirty="0"/>
              <a:t>(</a:t>
            </a:r>
            <a:r>
              <a:rPr lang="zh-CN" altLang="en-US" dirty="0"/>
              <a:t>文件名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用文件名中的扩展名（</a:t>
            </a:r>
            <a:r>
              <a:rPr lang="en-US" altLang="zh-CN" dirty="0"/>
              <a:t>.xxx</a:t>
            </a:r>
            <a:r>
              <a:rPr lang="zh-CN" altLang="en-US" dirty="0"/>
              <a:t>）指定保存的图片文件的格式</a:t>
            </a:r>
            <a:endParaRPr lang="en-US" altLang="zh-CN" dirty="0"/>
          </a:p>
          <a:p>
            <a:pPr lvl="1"/>
            <a:r>
              <a:rPr lang="en-US" dirty="0" err="1"/>
              <a:t>支持的格式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位图：</a:t>
            </a:r>
            <a:endParaRPr lang="en-US" altLang="zh-CN" dirty="0"/>
          </a:p>
          <a:p>
            <a:pPr lvl="3"/>
            <a:r>
              <a:rPr lang="zh-CN" altLang="en-US" dirty="0"/>
              <a:t>由二维排布的像素组成的图像</a:t>
            </a:r>
            <a:endParaRPr lang="en-US" altLang="zh-CN" dirty="0"/>
          </a:p>
          <a:p>
            <a:pPr lvl="3"/>
            <a:r>
              <a:rPr lang="zh-CN" altLang="en-US" dirty="0"/>
              <a:t>像素放大后会有明显的锯齿</a:t>
            </a:r>
            <a:endParaRPr lang="en-US" altLang="zh-CN" dirty="0"/>
          </a:p>
          <a:p>
            <a:pPr lvl="3"/>
            <a:r>
              <a:rPr lang="en-US" altLang="zh-CN" dirty="0"/>
              <a:t>JPG</a:t>
            </a:r>
            <a:r>
              <a:rPr lang="zh-CN" altLang="en-US" dirty="0"/>
              <a:t>（有损压缩）</a:t>
            </a:r>
            <a:endParaRPr lang="en-US" altLang="zh-CN" dirty="0"/>
          </a:p>
          <a:p>
            <a:pPr lvl="3"/>
            <a:r>
              <a:rPr lang="en-US" altLang="zh-CN" dirty="0"/>
              <a:t>PNG</a:t>
            </a:r>
            <a:r>
              <a:rPr lang="zh-CN" altLang="en-US" dirty="0"/>
              <a:t>（无损）</a:t>
            </a:r>
            <a:endParaRPr lang="en-US" altLang="zh-CN" dirty="0"/>
          </a:p>
          <a:p>
            <a:pPr lvl="2"/>
            <a:r>
              <a:rPr lang="en-US" dirty="0" err="1"/>
              <a:t>矢量图</a:t>
            </a:r>
            <a:r>
              <a:rPr lang="zh-CN" altLang="en-US" dirty="0">
                <a:sym typeface="Wingdings" pitchFamily="2" charset="2"/>
              </a:rPr>
              <a:t>：</a:t>
            </a:r>
            <a:endParaRPr lang="en-US" altLang="zh-CN" dirty="0">
              <a:sym typeface="Wingdings" pitchFamily="2" charset="2"/>
            </a:endParaRPr>
          </a:p>
          <a:p>
            <a:pPr lvl="3"/>
            <a:r>
              <a:rPr lang="zh-CN" altLang="en-US" dirty="0">
                <a:sym typeface="Wingdings" pitchFamily="2" charset="2"/>
              </a:rPr>
              <a:t>用点、直线或者多边形等基于数学方程的几何图元表示图像</a:t>
            </a:r>
            <a:endParaRPr lang="en-US" altLang="zh-CN" dirty="0">
              <a:sym typeface="Wingdings" pitchFamily="2" charset="2"/>
            </a:endParaRPr>
          </a:p>
          <a:p>
            <a:pPr lvl="3"/>
            <a:r>
              <a:rPr lang="zh-CN" altLang="en-US" dirty="0">
                <a:sym typeface="Wingdings" pitchFamily="2" charset="2"/>
              </a:rPr>
              <a:t>可平滑放大</a:t>
            </a:r>
            <a:endParaRPr lang="en-US" altLang="zh-CN" dirty="0">
              <a:sym typeface="Wingdings" pitchFamily="2" charset="2"/>
            </a:endParaRPr>
          </a:p>
          <a:p>
            <a:pPr lvl="3"/>
            <a:r>
              <a:rPr lang="en-US" altLang="zh-CN" dirty="0"/>
              <a:t>SVG</a:t>
            </a:r>
          </a:p>
          <a:p>
            <a:pPr lvl="3"/>
            <a:r>
              <a:rPr lang="en-US" altLang="zh-CN" dirty="0"/>
              <a:t>PDF</a:t>
            </a:r>
          </a:p>
          <a:p>
            <a:pPr lvl="2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24599217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57F2-3CE2-304E-A0BC-6DAD22D5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D2A5-7ACB-C14C-819B-51EDBCF0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atplotlib是一个功能强大的python绘图库</a:t>
            </a:r>
            <a:endParaRPr lang="en-US" dirty="0"/>
          </a:p>
          <a:p>
            <a:r>
              <a:rPr lang="zh-CN" altLang="en-US" dirty="0"/>
              <a:t>主要学习了基于</a:t>
            </a:r>
            <a:r>
              <a:rPr lang="en-US" altLang="zh-CN" dirty="0" err="1"/>
              <a:t>pyplot</a:t>
            </a:r>
            <a:r>
              <a:rPr lang="zh-CN" altLang="en-US" dirty="0"/>
              <a:t>子库绘制不同类型的图表</a:t>
            </a:r>
            <a:endParaRPr lang="en-US" altLang="zh-CN" dirty="0"/>
          </a:p>
          <a:p>
            <a:r>
              <a:rPr lang="zh-CN" altLang="en-US"/>
              <a:t>可以</a:t>
            </a:r>
            <a:r>
              <a:rPr lang="zh-CN" altLang="en-US" dirty="0"/>
              <a:t>将绘制好的图表保存成位图或者矢量图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9091699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使用任何一组参数都可以得到一组预测值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，需要一个标准来对预测结果进行度量：定量化一个目标函数式度量预测结果的好坏。</a:t>
                </a:r>
                <a:endParaRPr lang="en-US" altLang="zh-CN" dirty="0"/>
              </a:p>
              <a:p>
                <a:r>
                  <a:rPr lang="en-US" altLang="zh-CN" u="sng" dirty="0"/>
                  <a:t>MSE(mean square error)</a:t>
                </a:r>
                <a:r>
                  <a:rPr lang="zh-CN" altLang="en-US" u="sng" dirty="0"/>
                  <a:t>均方误差</a:t>
                </a:r>
                <a:r>
                  <a:rPr lang="zh-CN" altLang="en-US" dirty="0"/>
                  <a:t>：线性模型应用于训练样本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，得到一组预测值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，将预测值和真实值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zh-CN" altLang="en-US"/>
                      <m:t>之间的平均的平方距离</m:t>
                    </m:r>
                  </m:oMath>
                </a14:m>
                <a:r>
                  <a:rPr lang="zh-CN" altLang="en-US" dirty="0"/>
                  <a:t>定义为损失函数：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/>
                  <a:t>为样本总数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92581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AI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与科学计算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库进行图表绘制</a:t>
            </a:r>
            <a:endParaRPr lang="en-US" altLang="ja-JP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34A576-5CEE-4D37-B53C-8B8EF26CD1F6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500C5-1993-E14B-9402-38B9ECC4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回归与分类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E016C-1D5E-6C41-8966-D97122FA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都是监督学习中常见的任务类型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区别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任务类型不同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输出值不同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回归模型一般给出</a:t>
            </a:r>
            <a:r>
              <a:rPr kumimoji="1" lang="zh-CN" altLang="en-US" b="1" dirty="0"/>
              <a:t>具体数值，输出值连续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分类模型一般给出</a:t>
            </a:r>
            <a:r>
              <a:rPr kumimoji="1" lang="zh-CN" altLang="en-US" b="1" dirty="0"/>
              <a:t>所属类别，输出值离散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使用的模型不同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C4A5E-CDCC-477F-B70C-AF0D29798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0" t="25799" r="18775" b="27344"/>
          <a:stretch/>
        </p:blipFill>
        <p:spPr>
          <a:xfrm>
            <a:off x="6122565" y="23993"/>
            <a:ext cx="2686155" cy="128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165682-216A-40BE-9D92-A285D787D47F}"/>
                  </a:ext>
                </a:extLst>
              </p:cNvPr>
              <p:cNvSpPr/>
              <p:nvPr/>
            </p:nvSpPr>
            <p:spPr>
              <a:xfrm>
                <a:off x="5600700" y="1334599"/>
                <a:ext cx="35433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输入：每一个图像表示为</a:t>
                </a:r>
                <a:r>
                  <a:rPr lang="en-US" altLang="zh-CN" sz="1200" dirty="0"/>
                  <a:t>28*28</a:t>
                </a:r>
                <a:r>
                  <a:rPr lang="zh-CN" altLang="en-US" sz="1200" dirty="0"/>
                  <a:t>维的向量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altLang="zh-CN" sz="1200" dirty="0"/>
              </a:p>
              <a:p>
                <a:r>
                  <a:rPr lang="zh-CN" altLang="en-US" sz="1200" dirty="0"/>
                  <a:t>学习一个分类器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2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0,1,2,3,4,5,6,7,8,9</m:t>
                        </m:r>
                      </m:e>
                    </m:d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165682-216A-40BE-9D92-A285D787D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1334599"/>
                <a:ext cx="3543300" cy="461665"/>
              </a:xfrm>
              <a:prstGeom prst="rect">
                <a:avLst/>
              </a:prstGeom>
              <a:blipFill>
                <a:blip r:embed="rId3"/>
                <a:stretch>
                  <a:fillRect l="-172" t="-263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7C0ED76-24B8-40AA-BB33-F45C6B218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59977"/>
              </p:ext>
            </p:extLst>
          </p:nvPr>
        </p:nvGraphicFramePr>
        <p:xfrm>
          <a:off x="5994249" y="1981452"/>
          <a:ext cx="2814471" cy="2046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115980-2F86-4DD2-8662-B62825ECA089}"/>
                  </a:ext>
                </a:extLst>
              </p:cNvPr>
              <p:cNvSpPr/>
              <p:nvPr/>
            </p:nvSpPr>
            <p:spPr>
              <a:xfrm>
                <a:off x="5486400" y="4304543"/>
                <a:ext cx="35433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输入：每一个短信文本</a:t>
                </a:r>
                <a:endParaRPr lang="en-US" altLang="zh-CN" sz="1200" dirty="0"/>
              </a:p>
              <a:p>
                <a:r>
                  <a:rPr lang="zh-CN" altLang="en-US" sz="1200" dirty="0"/>
                  <a:t>学习一个分类器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2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正常</m:t>
                        </m:r>
                        <m:r>
                          <a:rPr lang="zh-CN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短信</m:t>
                        </m:r>
                        <m:r>
                          <a:rPr lang="zh-CN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zh-CN" alt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垃圾</m:t>
                        </m:r>
                        <m:r>
                          <a:rPr lang="zh-CN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短信</m:t>
                        </m:r>
                      </m:e>
                    </m:d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1115980-2F86-4DD2-8662-B62825ECA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304543"/>
                <a:ext cx="3543300" cy="461665"/>
              </a:xfrm>
              <a:prstGeom prst="rect">
                <a:avLst/>
              </a:prstGeom>
              <a:blipFill>
                <a:blip r:embed="rId4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512144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二分类问题与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zh-CN" altLang="en-US" dirty="0"/>
              <a:t>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二分类：因变量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可能属于的两个类分别称为负类和正类，则因变量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∈{0, 1}</m:t>
                    </m:r>
                  </m:oMath>
                </a14:m>
                <a:r>
                  <a:rPr lang="zh-CN" altLang="en-US" dirty="0"/>
                  <a:t>，其中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表示负类，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表示正类。</a:t>
                </a:r>
                <a:endParaRPr lang="en-US" altLang="zh-CN" dirty="0"/>
              </a:p>
              <a:p>
                <a:r>
                  <a:rPr lang="zh-CN" altLang="en-US" dirty="0"/>
                  <a:t>训练集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CN" dirty="0"/>
                  <a:t>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回归：引入非线性变换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，把线性回归的输出值压缩到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(0, 1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之间：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为模型的参数。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注意：已经在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后添加恒为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的特征，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将参数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融入了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dirty="0"/>
                  <a:t> </a:t>
                </a: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741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img2018.cnblogs.com/blog/1630478/201904/1630478-20190410063019880-306127220.png">
            <a:extLst>
              <a:ext uri="{FF2B5EF4-FFF2-40B4-BE49-F238E27FC236}">
                <a16:creationId xmlns:a16="http://schemas.microsoft.com/office/drawing/2014/main" id="{597CFFF8-2F0D-4642-B545-5D6BD42A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054" y="2828213"/>
            <a:ext cx="4016560" cy="200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905523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F4062-9400-B34D-ACFC-310EB20E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FA3CE5-629C-C849-9AF8-2292777D94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为什么是“回归”？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预测的是落入某一分类的概率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r>
                  <a:rPr lang="zh-CN" altLang="en-US" dirty="0"/>
                  <a:t>又叫“对数几率”回归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设某事件发生概率为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若采用线性回归，则无法保证输出在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/>
                  <a:t>范围内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机率比（发生比、优势比）：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取对数，令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fun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∈(−∞,+∞)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可以采用线性回归模型拟合：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FA3CE5-629C-C849-9AF8-2292777D94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283853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线性回归与逻辑回归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mg2018.cnblogs.com/blog/1630478/201904/1630478-20190410062710646-863235412.png">
            <a:extLst>
              <a:ext uri="{FF2B5EF4-FFF2-40B4-BE49-F238E27FC236}">
                <a16:creationId xmlns:a16="http://schemas.microsoft.com/office/drawing/2014/main" id="{AF62050E-551F-4AEB-9BFB-A6A85C00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28750"/>
            <a:ext cx="65341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18526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D8FE3-D30A-5B43-B3AA-07D96A04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FB5425-067C-8540-832E-5F67E06B6B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逻辑回归模型：</a:t>
                </a:r>
                <a:endParaRPr lang="en-US" altLang="zh-CN" dirty="0"/>
              </a:p>
              <a:p>
                <a:pPr marL="43200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一般用于表示概率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FB5425-067C-8540-832E-5F67E06B6B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68656C-60F6-E24E-ADCB-C16E63EFC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24" y="1979627"/>
            <a:ext cx="3543171" cy="26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98162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37E3B-4145-8347-9C39-E87682D7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逻辑回归损失函数的构造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9B196C-32A8-CA41-A008-DE0CDBA6C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423672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什么样的参数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会使得观察到训练数据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CN" dirty="0"/>
                  <a:t>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zh-CN" altLang="en-US" dirty="0"/>
                  <a:t>的概率最大？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对于单个训练数据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>
                  <a:lnSpc>
                    <a:spcPct val="120000"/>
                  </a:lnSpc>
                </a:pPr>
                <a:r>
                  <a:rPr lang="zh-CN" altLang="en-US" dirty="0"/>
                  <a:t>如果为正例：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dirty="0"/>
                  <a:t>大</a:t>
                </a:r>
                <a:endParaRPr lang="en-US" altLang="zh-CN" dirty="0"/>
              </a:p>
              <a:p>
                <a:pPr lvl="2">
                  <a:lnSpc>
                    <a:spcPct val="120000"/>
                  </a:lnSpc>
                </a:pPr>
                <a:r>
                  <a:rPr lang="zh-CN" altLang="en-US" dirty="0"/>
                  <a:t>如果为负例：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dirty="0"/>
                  <a:t>大</a:t>
                </a:r>
                <a:endParaRPr lang="en-US" altLang="zh-CN" dirty="0"/>
              </a:p>
              <a:p>
                <a:pPr marL="914400" lvl="2" indent="0">
                  <a:lnSpc>
                    <a:spcPct val="120000"/>
                  </a:lnSpc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zh-CN" altLang="en-US" b="0" dirty="0"/>
                  <a:t>总体而言：使得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dirty="0"/>
                  <a:t>大</a:t>
                </a:r>
                <a:endParaRPr lang="en-US" altLang="zh-CN" dirty="0"/>
              </a:p>
              <a:p>
                <a:pPr lvl="3">
                  <a:lnSpc>
                    <a:spcPct val="120000"/>
                  </a:lnSpc>
                </a:pPr>
                <a:r>
                  <a:rPr lang="zh-CN" altLang="en-US" sz="1800" dirty="0"/>
                  <a:t>取对数：使得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zh-CN" altLang="en-US" sz="1800" i="1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</a:rPr>
                  <a:t>大</a:t>
                </a:r>
                <a:endParaRPr lang="en-US" altLang="zh-CN" sz="180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Cambria Math" panose="02040503050406030204" pitchFamily="18" charset="0"/>
                  </a:rPr>
                  <a:t>对于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N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个训练数据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CN" dirty="0"/>
                  <a:t>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，使得它们的联合概率越大（负联合概率最小）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432008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7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7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7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1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9B196C-32A8-CA41-A008-DE0CDBA6C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4236720"/>
              </a:xfrm>
              <a:blipFill>
                <a:blip r:embed="rId2"/>
                <a:stretch>
                  <a:fillRect l="-519" t="-719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>
            <a:extLst>
              <a:ext uri="{FF2B5EF4-FFF2-40B4-BE49-F238E27FC236}">
                <a16:creationId xmlns:a16="http://schemas.microsoft.com/office/drawing/2014/main" id="{90670D12-0473-7641-BDCB-7194795E43A7}"/>
              </a:ext>
            </a:extLst>
          </p:cNvPr>
          <p:cNvSpPr/>
          <p:nvPr/>
        </p:nvSpPr>
        <p:spPr>
          <a:xfrm>
            <a:off x="3354135" y="2442210"/>
            <a:ext cx="311085" cy="22332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260765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37E3B-4145-8347-9C39-E87682D7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9B196C-32A8-CA41-A008-DE0CDBA6C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损失函数</a:t>
                </a:r>
                <a:endParaRPr lang="en-US" altLang="zh-CN" sz="227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一般称为交叉熵损失函数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应用梯度下降法：梯度（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是维度索引）</a:t>
                </a:r>
                <a:endParaRPr kumimoji="1"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000" dirty="0"/>
              </a:p>
              <a:p>
                <a:pPr marL="457200" lvl="1" indent="0">
                  <a:buNone/>
                </a:pPr>
                <a:r>
                  <a:rPr kumimoji="1" lang="zh-CN" altLang="en-US" sz="20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9B196C-32A8-CA41-A008-DE0CDBA6C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5882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83FF5-C72C-45B9-A3AB-F26F57F7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逻辑回归梯度的具体推导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CC113D-3754-4A09-BAFF-F7525284E6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b="0" dirty="0"/>
                  <a:t>Sigmoid</a:t>
                </a:r>
                <a:r>
                  <a:rPr lang="zh-CN" altLang="en-US" b="0" dirty="0"/>
                  <a:t>函数导数：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=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CC113D-3754-4A09-BAFF-F7525284E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4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762482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9CEEB-4E0B-45A1-829F-9D83AC2E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梯度的矩阵形式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0C6C6-6A3F-4DE7-ACCA-98D0DA64B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13882"/>
                <a:ext cx="8229600" cy="191637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矩阵形式：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begChr m:val="（"/>
                          <m:endChr m:val="）"/>
                          <m:ctrlPr>
                            <a:rPr lang="zh-CN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dirty="0"/>
                  <a:t>注意：此处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dirty="0"/>
                  <a:t>的维度是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维度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10C6C6-6A3F-4DE7-ACCA-98D0DA64B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13882"/>
                <a:ext cx="8229600" cy="19163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1848DA1-4B39-48F6-9998-072B5D7DB8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6157" y="93859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A1848DA1-4B39-48F6-9998-072B5D7DB8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0143784"/>
                  </p:ext>
                </p:extLst>
              </p:nvPr>
            </p:nvGraphicFramePr>
            <p:xfrm>
              <a:off x="1706157" y="93859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1515" r="-30212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515" r="-200000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1515" r="-10141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1515" r="-141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100000" r="-30212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200000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100000" r="-10141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100000" r="-1418" b="-194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216129" r="-302128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16129" r="-2000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216129" r="-141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9" t="-296970" r="-30212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6970" r="-20000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18" t="-296970" r="-1014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8" t="-296970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33D28E-4E62-40E8-B0BF-DD45A52D0F07}"/>
                  </a:ext>
                </a:extLst>
              </p:cNvPr>
              <p:cNvSpPr txBox="1"/>
              <p:nvPr/>
            </p:nvSpPr>
            <p:spPr>
              <a:xfrm>
                <a:off x="1146632" y="1011071"/>
                <a:ext cx="472822" cy="316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33D28E-4E62-40E8-B0BF-DD45A52D0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32" y="1011071"/>
                <a:ext cx="472822" cy="316369"/>
              </a:xfrm>
              <a:prstGeom prst="rect">
                <a:avLst/>
              </a:prstGeom>
              <a:blipFill>
                <a:blip r:embed="rId4"/>
                <a:stretch>
                  <a:fillRect l="-6410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F40D2E-29EB-4B8A-A1E1-39ACC1BB4F2E}"/>
                  </a:ext>
                </a:extLst>
              </p:cNvPr>
              <p:cNvSpPr txBox="1"/>
              <p:nvPr/>
            </p:nvSpPr>
            <p:spPr>
              <a:xfrm>
                <a:off x="1146632" y="2185884"/>
                <a:ext cx="479234" cy="317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  <m:sub/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3F40D2E-29EB-4B8A-A1E1-39ACC1BB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32" y="2185884"/>
                <a:ext cx="479234" cy="317074"/>
              </a:xfrm>
              <a:prstGeom prst="rect">
                <a:avLst/>
              </a:prstGeom>
              <a:blipFill>
                <a:blip r:embed="rId5"/>
                <a:stretch>
                  <a:fillRect l="-6329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10">
            <a:extLst>
              <a:ext uri="{FF2B5EF4-FFF2-40B4-BE49-F238E27FC236}">
                <a16:creationId xmlns:a16="http://schemas.microsoft.com/office/drawing/2014/main" id="{1FA6D895-1ED7-4F0E-98A4-D218F0841D40}"/>
              </a:ext>
            </a:extLst>
          </p:cNvPr>
          <p:cNvCxnSpPr>
            <a:endCxn id="7" idx="3"/>
          </p:cNvCxnSpPr>
          <p:nvPr/>
        </p:nvCxnSpPr>
        <p:spPr>
          <a:xfrm flipH="1">
            <a:off x="1619454" y="1149571"/>
            <a:ext cx="145945" cy="19685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2">
            <a:extLst>
              <a:ext uri="{FF2B5EF4-FFF2-40B4-BE49-F238E27FC236}">
                <a16:creationId xmlns:a16="http://schemas.microsoft.com/office/drawing/2014/main" id="{93A18FBD-F541-48FC-9A8A-DE6255857AA2}"/>
              </a:ext>
            </a:extLst>
          </p:cNvPr>
          <p:cNvCxnSpPr>
            <a:endCxn id="8" idx="3"/>
          </p:cNvCxnSpPr>
          <p:nvPr/>
        </p:nvCxnSpPr>
        <p:spPr>
          <a:xfrm flipH="1">
            <a:off x="1625866" y="2324383"/>
            <a:ext cx="139534" cy="20038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3">
            <a:extLst>
              <a:ext uri="{FF2B5EF4-FFF2-40B4-BE49-F238E27FC236}">
                <a16:creationId xmlns:a16="http://schemas.microsoft.com/office/drawing/2014/main" id="{B84B570D-0E52-47C5-89F4-395F29F24F57}"/>
              </a:ext>
            </a:extLst>
          </p:cNvPr>
          <p:cNvSpPr/>
          <p:nvPr/>
        </p:nvSpPr>
        <p:spPr>
          <a:xfrm>
            <a:off x="1619202" y="836570"/>
            <a:ext cx="4487399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0A6308-EBD2-41AA-AEED-83CD95399720}"/>
                  </a:ext>
                </a:extLst>
              </p:cNvPr>
              <p:cNvSpPr txBox="1"/>
              <p:nvPr/>
            </p:nvSpPr>
            <p:spPr>
              <a:xfrm>
                <a:off x="3765118" y="2852540"/>
                <a:ext cx="32316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0A6308-EBD2-41AA-AEED-83CD95399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118" y="2852540"/>
                <a:ext cx="323165" cy="281937"/>
              </a:xfrm>
              <a:prstGeom prst="rect">
                <a:avLst/>
              </a:prstGeom>
              <a:blipFill>
                <a:blip r:embed="rId6"/>
                <a:stretch>
                  <a:fillRect l="-18868" t="-4348" r="-7547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6">
            <a:extLst>
              <a:ext uri="{FF2B5EF4-FFF2-40B4-BE49-F238E27FC236}">
                <a16:creationId xmlns:a16="http://schemas.microsoft.com/office/drawing/2014/main" id="{D6225C1B-AE01-4694-BF80-706E7B777E8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862902" y="2628799"/>
            <a:ext cx="63799" cy="223741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C67E16B0-069D-4A86-B322-2FD7D605D2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42346" y="960996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4">
                <a:extLst>
                  <a:ext uri="{FF2B5EF4-FFF2-40B4-BE49-F238E27FC236}">
                    <a16:creationId xmlns:a16="http://schemas.microsoft.com/office/drawing/2014/main" id="{C67E16B0-069D-4A86-B322-2FD7D605D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715161"/>
                  </p:ext>
                </p:extLst>
              </p:nvPr>
            </p:nvGraphicFramePr>
            <p:xfrm>
              <a:off x="6542346" y="960996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1515" r="-1408" b="-2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101515" r="-1408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214516" r="-140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04" t="-295455" r="-140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8">
            <a:extLst>
              <a:ext uri="{FF2B5EF4-FFF2-40B4-BE49-F238E27FC236}">
                <a16:creationId xmlns:a16="http://schemas.microsoft.com/office/drawing/2014/main" id="{0CDBE374-8C0F-4D3C-A00F-8D047E1F5938}"/>
              </a:ext>
            </a:extLst>
          </p:cNvPr>
          <p:cNvSpPr/>
          <p:nvPr/>
        </p:nvSpPr>
        <p:spPr>
          <a:xfrm>
            <a:off x="6427517" y="840712"/>
            <a:ext cx="1097280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F5124A-A5A6-49BD-BDE4-42180E273CD7}"/>
                  </a:ext>
                </a:extLst>
              </p:cNvPr>
              <p:cNvSpPr txBox="1"/>
              <p:nvPr/>
            </p:nvSpPr>
            <p:spPr>
              <a:xfrm>
                <a:off x="6872520" y="2802449"/>
                <a:ext cx="177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F5124A-A5A6-49BD-BDE4-42180E273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520" y="2802449"/>
                <a:ext cx="177934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20">
            <a:extLst>
              <a:ext uri="{FF2B5EF4-FFF2-40B4-BE49-F238E27FC236}">
                <a16:creationId xmlns:a16="http://schemas.microsoft.com/office/drawing/2014/main" id="{97ACD394-53ED-4B29-B325-4683E44417F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6961487" y="2632941"/>
            <a:ext cx="14670" cy="169508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796E3105-CCFE-46D2-9A21-52E5D6E14D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29500" y="938593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915672293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7832402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9435838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5234862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2599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796E3105-CCFE-46D2-9A21-52E5D6E14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3801074"/>
                  </p:ext>
                </p:extLst>
              </p:nvPr>
            </p:nvGraphicFramePr>
            <p:xfrm>
              <a:off x="5129500" y="938593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915672293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1515" r="-140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7832402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100000" r="-1408" b="-194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9435838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216129" r="-140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5234862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04" t="-296970" r="-140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599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圆角矩形 5">
            <a:extLst>
              <a:ext uri="{FF2B5EF4-FFF2-40B4-BE49-F238E27FC236}">
                <a16:creationId xmlns:a16="http://schemas.microsoft.com/office/drawing/2014/main" id="{B7AD0C04-F9ED-4D5E-881A-4A9F47835869}"/>
              </a:ext>
            </a:extLst>
          </p:cNvPr>
          <p:cNvSpPr/>
          <p:nvPr/>
        </p:nvSpPr>
        <p:spPr>
          <a:xfrm>
            <a:off x="1765397" y="2160145"/>
            <a:ext cx="4158324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2B5335F-7CE2-4BEF-81EE-3F39EE81A884}"/>
              </a:ext>
            </a:extLst>
          </p:cNvPr>
          <p:cNvSpPr/>
          <p:nvPr/>
        </p:nvSpPr>
        <p:spPr>
          <a:xfrm>
            <a:off x="1765396" y="985332"/>
            <a:ext cx="4158325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525468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将线性预测函数式代入损失函数，将需要求解的参数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/>
                  <a:t>和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/>
                  <a:t>看做是损失函数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dirty="0"/>
                  <a:t>的自变量：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通过最小化损失函数求解最优参数：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377529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017F9-E7BD-DF4E-98DB-F017A0F1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F4BC6-7277-264A-BB94-3B9A9EC8AA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梯度下降</a:t>
                </a:r>
                <a:endParaRPr kumimoji="1" lang="en-US" altLang="zh-CN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zh-CN" altLang="en-US" dirty="0"/>
                  <a:t>随机初始化参数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kumimoji="1" lang="en-US" altLang="zh-CN" b="1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zh-CN" altLang="en-US" dirty="0"/>
                  <a:t>计算</a:t>
                </a:r>
                <a:br>
                  <a:rPr kumimoji="1" lang="en-US" altLang="zh-CN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zh-CN" altLang="en-US" dirty="0"/>
                  <a:t>更新参数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br>
                  <a:rPr kumimoji="1" lang="en-US" altLang="zh-CN" dirty="0"/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begChr m:val="（"/>
                        <m:endChr m:val="）"/>
                        <m:ctrlPr>
                          <a:rPr lang="zh-CN" alt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br>
                  <a:rPr kumimoji="1" lang="en-US" altLang="zh-CN" dirty="0"/>
                </a:br>
                <a:endParaRPr kumimoji="1" lang="en-US" altLang="zh-CN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kumimoji="1" lang="zh-CN" altLang="en-US" dirty="0"/>
                  <a:t>重复步骤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直至收敛</a:t>
                </a:r>
                <a:endParaRPr kumimoji="1" lang="en-US" altLang="zh-CN" dirty="0"/>
              </a:p>
              <a:p>
                <a:pPr marL="457200" lvl="1" indent="0">
                  <a:buNone/>
                </a:pPr>
                <a:endParaRPr kumimoji="1" lang="en-US" altLang="zh-CN" dirty="0"/>
              </a:p>
              <a:p>
                <a:pPr marL="457200" lvl="1" indent="0">
                  <a:buNone/>
                </a:pPr>
                <a:endParaRPr kumimoji="1" lang="en-US" altLang="zh-CN" dirty="0"/>
              </a:p>
              <a:p>
                <a:pPr marL="800100" lvl="1" indent="-342900">
                  <a:buFont typeface="+mj-lt"/>
                  <a:buAutoNum type="arabicPeriod"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F4BC6-7277-264A-BB94-3B9A9EC8A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415962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AI</a:t>
            </a:r>
          </a:p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Numpy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与科学计算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库进行图表绘制</a:t>
            </a:r>
            <a:endParaRPr lang="en-US" altLang="ja-JP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34A576-5CEE-4D37-B53C-8B8EF26CD1F6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2D2EF98-886D-43C4-8DBE-394D7F1D0F92}"/>
              </a:ext>
            </a:extLst>
          </p:cNvPr>
          <p:cNvSpPr/>
          <p:nvPr/>
        </p:nvSpPr>
        <p:spPr>
          <a:xfrm>
            <a:off x="3937513" y="288948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numpy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类，用梯度下降法训练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阅读多元线性回归示例代码，理解每个部分的含义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在此基础上进行修改实现逻辑回归代码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注意将计算向量化以提高计算速度，充分利用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在矩阵计算上的优势</a:t>
            </a:r>
            <a:endParaRPr lang="en-US" altLang="zh-CN" dirty="0"/>
          </a:p>
          <a:p>
            <a:pPr marL="1257300" lvl="2" indent="-342900">
              <a:buFont typeface="+mj-lt"/>
              <a:buAutoNum type="arabicPeriod"/>
            </a:pPr>
            <a:endParaRPr lang="en-US" altLang="zh-CN" dirty="0"/>
          </a:p>
          <a:p>
            <a:pPr lvl="2"/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04528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numpy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类，用梯度下降法训练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实现类的方法 </a:t>
            </a:r>
            <a:r>
              <a:rPr lang="en-US" altLang="zh-CN" dirty="0"/>
              <a:t>loss = fit(X,Y) </a:t>
            </a:r>
            <a:r>
              <a:rPr lang="zh-CN" altLang="en-US" dirty="0"/>
              <a:t>函数，用于训练</a:t>
            </a:r>
            <a:endParaRPr lang="en-US" altLang="zh-CN" dirty="0"/>
          </a:p>
          <a:p>
            <a:pPr lvl="2"/>
            <a:r>
              <a:rPr lang="zh-CN" altLang="en-US" dirty="0"/>
              <a:t>输入：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N * d</a:t>
            </a:r>
            <a:r>
              <a:rPr lang="zh-CN" altLang="en-US" dirty="0"/>
              <a:t>维的训练数据，</a:t>
            </a:r>
            <a:r>
              <a:rPr lang="en-US" altLang="zh-CN" dirty="0"/>
              <a:t>N</a:t>
            </a:r>
            <a:r>
              <a:rPr lang="zh-CN" altLang="en-US" dirty="0"/>
              <a:t>为训练样本数，</a:t>
            </a:r>
            <a:r>
              <a:rPr lang="en-US" altLang="zh-CN" dirty="0"/>
              <a:t>d</a:t>
            </a:r>
            <a:r>
              <a:rPr lang="zh-CN" altLang="en-US" dirty="0"/>
              <a:t>为数据的维数，即</a:t>
            </a:r>
            <a:r>
              <a:rPr lang="en-US" altLang="zh-CN" dirty="0"/>
              <a:t>X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</a:t>
            </a:r>
            <a:r>
              <a:rPr lang="zh-CN" altLang="en-US" dirty="0"/>
              <a:t>维数据点排成的矩阵；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N*1</a:t>
            </a:r>
            <a:r>
              <a:rPr lang="zh-CN" altLang="en-US" dirty="0"/>
              <a:t>维的训练数据真实类别号，即</a:t>
            </a:r>
            <a:r>
              <a:rPr lang="en-US" altLang="zh-CN" dirty="0"/>
              <a:t>N</a:t>
            </a:r>
            <a:r>
              <a:rPr lang="zh-CN" altLang="en-US" dirty="0"/>
              <a:t>个类别号排成的向量；</a:t>
            </a:r>
            <a:endParaRPr lang="en-US" altLang="zh-CN" dirty="0"/>
          </a:p>
          <a:p>
            <a:pPr lvl="2"/>
            <a:r>
              <a:rPr lang="zh-CN" altLang="en-US" dirty="0"/>
              <a:t>输出：</a:t>
            </a:r>
            <a:r>
              <a:rPr lang="en-US" altLang="zh-CN" dirty="0"/>
              <a:t>loss</a:t>
            </a:r>
            <a:r>
              <a:rPr lang="zh-CN" altLang="en-US" dirty="0"/>
              <a:t>为列表，长度为训练轮数，每个元素为对应轮的损失函数值。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51367B24-D1A0-AD4C-8F2F-C29EDDC76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1191869"/>
                  </p:ext>
                </p:extLst>
              </p:nvPr>
            </p:nvGraphicFramePr>
            <p:xfrm>
              <a:off x="1690254" y="2751156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51367B24-D1A0-AD4C-8F2F-C29EDDC76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1191869"/>
                  </p:ext>
                </p:extLst>
              </p:nvPr>
            </p:nvGraphicFramePr>
            <p:xfrm>
              <a:off x="1690254" y="2751156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" r="-300000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471" r="-200000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4478" r="-102985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r="-1471" b="-2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" t="-100000" r="-300000" b="-1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471" t="-100000" r="-200000" b="-1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4478" t="-100000" r="-102985" b="-1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100000" r="-1471" b="-1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" t="-213333" r="-300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471" t="-213333" r="-200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13333" r="-147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" t="-293750" r="-300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471" t="-293750" r="-200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4478" t="-293750" r="-102985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93750" r="-1471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E64DE2FF-1B7E-5B4D-86C6-6D5B90813DE2}"/>
              </a:ext>
            </a:extLst>
          </p:cNvPr>
          <p:cNvSpPr/>
          <p:nvPr/>
        </p:nvSpPr>
        <p:spPr>
          <a:xfrm>
            <a:off x="1749494" y="2797895"/>
            <a:ext cx="3318899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186BA47-B91D-2744-8E07-FA55DCB0E2E3}"/>
              </a:ext>
            </a:extLst>
          </p:cNvPr>
          <p:cNvSpPr/>
          <p:nvPr/>
        </p:nvSpPr>
        <p:spPr>
          <a:xfrm>
            <a:off x="1749494" y="3972708"/>
            <a:ext cx="3318899" cy="3284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3A37B-8628-A84B-97DE-E3705077B642}"/>
                  </a:ext>
                </a:extLst>
              </p:cNvPr>
              <p:cNvSpPr txBox="1"/>
              <p:nvPr/>
            </p:nvSpPr>
            <p:spPr>
              <a:xfrm>
                <a:off x="1130729" y="2823634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C3A37B-8628-A84B-97DE-E3705077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29" y="2823634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1BE29A-2F31-C440-8CA1-59A1087CB629}"/>
                  </a:ext>
                </a:extLst>
              </p:cNvPr>
              <p:cNvSpPr txBox="1"/>
              <p:nvPr/>
            </p:nvSpPr>
            <p:spPr>
              <a:xfrm>
                <a:off x="1130729" y="3998447"/>
                <a:ext cx="314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C1BE29A-2F31-C440-8CA1-59A1087C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29" y="3998447"/>
                <a:ext cx="314189" cy="276999"/>
              </a:xfrm>
              <a:prstGeom prst="rect">
                <a:avLst/>
              </a:prstGeom>
              <a:blipFill>
                <a:blip r:embed="rId4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7358BA7-F45E-5842-9CAB-A4A461E894DC}"/>
              </a:ext>
            </a:extLst>
          </p:cNvPr>
          <p:cNvCxnSpPr>
            <a:endCxn id="8" idx="3"/>
          </p:cNvCxnSpPr>
          <p:nvPr/>
        </p:nvCxnSpPr>
        <p:spPr>
          <a:xfrm flipH="1">
            <a:off x="1406830" y="2962134"/>
            <a:ext cx="342664" cy="0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514AA00-E005-FD48-AA73-99827F9FB2F1}"/>
              </a:ext>
            </a:extLst>
          </p:cNvPr>
          <p:cNvCxnSpPr>
            <a:endCxn id="9" idx="3"/>
          </p:cNvCxnSpPr>
          <p:nvPr/>
        </p:nvCxnSpPr>
        <p:spPr>
          <a:xfrm flipH="1">
            <a:off x="1444918" y="4136946"/>
            <a:ext cx="304577" cy="1"/>
          </a:xfrm>
          <a:prstGeom prst="straightConnector1">
            <a:avLst/>
          </a:prstGeom>
          <a:ln w="15875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759901B-089C-AF49-ABB3-1F8AB2B10CD6}"/>
              </a:ext>
            </a:extLst>
          </p:cNvPr>
          <p:cNvSpPr/>
          <p:nvPr/>
        </p:nvSpPr>
        <p:spPr>
          <a:xfrm>
            <a:off x="1603300" y="2649133"/>
            <a:ext cx="3621844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217C41-4D0C-FD47-8510-6C982D8983F9}"/>
                  </a:ext>
                </a:extLst>
              </p:cNvPr>
              <p:cNvSpPr txBox="1"/>
              <p:nvPr/>
            </p:nvSpPr>
            <p:spPr>
              <a:xfrm>
                <a:off x="3310411" y="4593451"/>
                <a:ext cx="213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2217C41-4D0C-FD47-8510-6C982D89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11" y="4593451"/>
                <a:ext cx="213199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BB434B5-E3E6-5A4A-B4A2-A4773DC18B9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414222" y="4441362"/>
            <a:ext cx="2789" cy="152089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4">
                <a:extLst>
                  <a:ext uri="{FF2B5EF4-FFF2-40B4-BE49-F238E27FC236}">
                    <a16:creationId xmlns:a16="http://schemas.microsoft.com/office/drawing/2014/main" id="{0F319228-4DA2-5A40-9AFE-B53E6C4A5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916467"/>
                  </p:ext>
                </p:extLst>
              </p:nvPr>
            </p:nvGraphicFramePr>
            <p:xfrm>
              <a:off x="6097618" y="2751997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4">
                <a:extLst>
                  <a:ext uri="{FF2B5EF4-FFF2-40B4-BE49-F238E27FC236}">
                    <a16:creationId xmlns:a16="http://schemas.microsoft.com/office/drawing/2014/main" id="{0F319228-4DA2-5A40-9AFE-B53E6C4A5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916467"/>
                  </p:ext>
                </p:extLst>
              </p:nvPr>
            </p:nvGraphicFramePr>
            <p:xfrm>
              <a:off x="6097618" y="2751997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r="-2941" b="-2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0000" r="-2941" b="-1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13333" r="-294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3750" r="-2941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圆角矩形 18">
            <a:extLst>
              <a:ext uri="{FF2B5EF4-FFF2-40B4-BE49-F238E27FC236}">
                <a16:creationId xmlns:a16="http://schemas.microsoft.com/office/drawing/2014/main" id="{4E48ADDF-F653-A44F-933B-92F0FEC13889}"/>
              </a:ext>
            </a:extLst>
          </p:cNvPr>
          <p:cNvSpPr/>
          <p:nvPr/>
        </p:nvSpPr>
        <p:spPr>
          <a:xfrm>
            <a:off x="5982789" y="2631713"/>
            <a:ext cx="1097280" cy="1792229"/>
          </a:xfrm>
          <a:prstGeom prst="roundRect">
            <a:avLst>
              <a:gd name="adj" fmla="val 671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1E081D-2833-5941-83AE-9EEF78BEAE34}"/>
                  </a:ext>
                </a:extLst>
              </p:cNvPr>
              <p:cNvSpPr txBox="1"/>
              <p:nvPr/>
            </p:nvSpPr>
            <p:spPr>
              <a:xfrm>
                <a:off x="6427792" y="4593450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1E081D-2833-5941-83AE-9EEF78BE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92" y="4593450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 l="-23529" r="-2352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DB8087E-17BC-5049-91B7-C13051AC50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6523171" y="4423942"/>
            <a:ext cx="8258" cy="169508"/>
          </a:xfrm>
          <a:prstGeom prst="straightConnector1">
            <a:avLst/>
          </a:prstGeom>
          <a:ln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23430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numpy</a:t>
            </a:r>
            <a:r>
              <a:rPr lang="zh-CN" altLang="en-US" dirty="0"/>
              <a:t>实现逻辑回归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numpy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实现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类，用梯度下降法训练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/>
                  <a:t>实现类的方法 </a:t>
                </a:r>
                <a:r>
                  <a:rPr lang="en-US" altLang="zh-CN" dirty="0"/>
                  <a:t>loss = fit(X,Y) </a:t>
                </a:r>
                <a:r>
                  <a:rPr lang="zh-CN" altLang="en-US" dirty="0"/>
                  <a:t>函数，用于训练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实现步骤：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zh-CN" altLang="en-US" dirty="0"/>
                  <a:t>扩充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，增加常数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在末尾，并将所有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组合成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/>
                  <a:t>，将所有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组合成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b="1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zh-CN" altLang="en-US" dirty="0"/>
                  <a:t>计算损失函数值，加入到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列表结尾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zh-CN" altLang="en-US" dirty="0"/>
                  <a:t>计算损失函数对参数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的梯度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zh-CN" altLang="en-US" dirty="0"/>
                  <a:t>更新参数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zh-CN" altLang="en-US" dirty="0"/>
                  <a:t>重复上述过程直至收敛</a:t>
                </a: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endParaRPr lang="en-US" altLang="zh-CN" dirty="0"/>
              </a:p>
              <a:p>
                <a:pPr marL="1257300" lvl="2" indent="-342900">
                  <a:buFont typeface="+mj-lt"/>
                  <a:buAutoNum type="arabicPeriod"/>
                </a:pPr>
                <a:endParaRPr lang="en-US" altLang="zh-CN" dirty="0"/>
              </a:p>
              <a:p>
                <a:pPr lvl="2"/>
                <a:endParaRPr lang="zh-CN" altLang="en-US" dirty="0"/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72608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numpy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类，用梯度下降法训练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实现类的方法 </a:t>
            </a:r>
            <a:r>
              <a:rPr lang="en-US" altLang="zh-CN" dirty="0" err="1"/>
              <a:t>y_pred</a:t>
            </a:r>
            <a:r>
              <a:rPr lang="en-US" altLang="zh-CN" dirty="0"/>
              <a:t>, </a:t>
            </a:r>
            <a:r>
              <a:rPr lang="en-US" altLang="zh-CN" dirty="0" err="1"/>
              <a:t>y_pred_label</a:t>
            </a:r>
            <a:r>
              <a:rPr lang="en-US" altLang="zh-CN" dirty="0"/>
              <a:t> = predict(X) </a:t>
            </a:r>
            <a:r>
              <a:rPr lang="zh-CN" altLang="en-US" dirty="0"/>
              <a:t>函数，用于测试</a:t>
            </a:r>
            <a:endParaRPr lang="en-US" altLang="zh-CN" dirty="0"/>
          </a:p>
          <a:p>
            <a:pPr lvl="2"/>
            <a:r>
              <a:rPr lang="zh-CN" altLang="en-US" dirty="0"/>
              <a:t>输入：</a:t>
            </a:r>
            <a:r>
              <a:rPr lang="en-US" altLang="zh-CN" dirty="0"/>
              <a:t> X</a:t>
            </a:r>
            <a:r>
              <a:rPr lang="zh-CN" altLang="en-US" dirty="0"/>
              <a:t>为</a:t>
            </a:r>
            <a:r>
              <a:rPr lang="en-US" altLang="zh-CN" dirty="0"/>
              <a:t>N * d</a:t>
            </a:r>
            <a:r>
              <a:rPr lang="zh-CN" altLang="en-US" dirty="0"/>
              <a:t>维的测试数据，</a:t>
            </a:r>
            <a:r>
              <a:rPr lang="en-US" altLang="zh-CN" dirty="0"/>
              <a:t> N</a:t>
            </a:r>
            <a:r>
              <a:rPr lang="zh-CN" altLang="en-US" dirty="0"/>
              <a:t>为测试样本数；</a:t>
            </a:r>
            <a:endParaRPr lang="en-US" altLang="zh-CN" dirty="0"/>
          </a:p>
          <a:p>
            <a:pPr lvl="2"/>
            <a:r>
              <a:rPr lang="zh-CN" altLang="en-US" dirty="0"/>
              <a:t>输出：</a:t>
            </a:r>
            <a:r>
              <a:rPr lang="en-US" altLang="zh-CN" dirty="0" err="1"/>
              <a:t>y_pred</a:t>
            </a:r>
            <a:r>
              <a:rPr lang="zh-CN" altLang="en-US" dirty="0"/>
              <a:t>维数为</a:t>
            </a:r>
            <a:r>
              <a:rPr lang="en-US" altLang="zh-CN" dirty="0"/>
              <a:t>N*1</a:t>
            </a:r>
            <a:r>
              <a:rPr lang="zh-CN" altLang="en-US" dirty="0"/>
              <a:t>，为模型的预测（回归）值，即属于类别</a:t>
            </a:r>
            <a:r>
              <a:rPr lang="en-US" altLang="zh-CN" dirty="0"/>
              <a:t>1</a:t>
            </a:r>
            <a:r>
              <a:rPr lang="zh-CN" altLang="en-US" dirty="0"/>
              <a:t>的概率；</a:t>
            </a:r>
            <a:r>
              <a:rPr lang="en-US" altLang="zh-CN" dirty="0" err="1"/>
              <a:t>y_pred_label</a:t>
            </a:r>
            <a:r>
              <a:rPr lang="zh-CN" altLang="en-US" dirty="0"/>
              <a:t>维数为</a:t>
            </a:r>
            <a:r>
              <a:rPr lang="en-US" altLang="zh-CN" dirty="0"/>
              <a:t>N*1</a:t>
            </a:r>
            <a:r>
              <a:rPr lang="zh-CN" altLang="en-US" dirty="0"/>
              <a:t>，为根据回归值得到的预测类别号，只能取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</a:p>
          <a:p>
            <a:pPr lvl="2"/>
            <a:r>
              <a:rPr lang="en-US" altLang="zh-CN" dirty="0" err="1"/>
              <a:t>y_pred_label</a:t>
            </a:r>
            <a:r>
              <a:rPr lang="zh-CN" altLang="en-US" dirty="0"/>
              <a:t>的获得方法：若相应的</a:t>
            </a:r>
            <a:r>
              <a:rPr lang="en-US" altLang="zh-CN" dirty="0" err="1"/>
              <a:t>y_pred</a:t>
            </a:r>
            <a:r>
              <a:rPr lang="zh-CN" altLang="en-US" dirty="0"/>
              <a:t>小于</a:t>
            </a:r>
            <a:r>
              <a:rPr lang="en-US" altLang="zh-CN" dirty="0"/>
              <a:t>0.5</a:t>
            </a:r>
            <a:r>
              <a:rPr lang="zh-CN" altLang="en-US" dirty="0"/>
              <a:t>，则</a:t>
            </a:r>
            <a:r>
              <a:rPr lang="en-US" altLang="zh-CN" dirty="0" err="1"/>
              <a:t>y_pred_label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，否则为</a:t>
            </a:r>
            <a:r>
              <a:rPr lang="en-US" altLang="zh-CN" dirty="0"/>
              <a:t>1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39985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numpy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提交：</a:t>
            </a:r>
          </a:p>
          <a:p>
            <a:pPr lvl="1"/>
            <a:r>
              <a:rPr lang="zh-CN" altLang="en-US" dirty="0"/>
              <a:t>把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中的空缺部分填好，并运行得到结果</a:t>
            </a:r>
          </a:p>
          <a:p>
            <a:pPr lvl="1"/>
            <a:r>
              <a:rPr lang="zh-CN" altLang="en-US" dirty="0"/>
              <a:t>提交文件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提交期限：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提交平台：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55581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/>
                  <a:t>求导：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>
                    <a:latin typeface="Cambria Math" panose="02040503050406030204" pitchFamily="18" charset="0"/>
                  </a:rPr>
                  <a:t>矩阵形式：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、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</a:t>
                </a:r>
                <a:r>
                  <a:rPr lang="zh-CN" altLang="en-US" dirty="0"/>
                  <a:t>的向量（列向量）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b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93222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</a:t>
                </a:r>
                <a:r>
                  <a:rPr lang="en-US" altLang="zh-CN" i="1" dirty="0"/>
                  <a:t>b</a:t>
                </a:r>
                <a:r>
                  <a:rPr lang="zh-CN" altLang="en-US" dirty="0"/>
                  <a:t>求导：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矩阵形式：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0" dirty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、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1</a:t>
                </a:r>
                <a:r>
                  <a:rPr lang="zh-CN" altLang="en-US" dirty="0"/>
                  <a:t>的向量（列向量）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392051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优化：梯度下降法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随机选择一组初始参数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对于可微函数，梯度方向时函数增长速度最快的方向，梯度的反方向是函数减少最快的方向。计算损失函数在当前参数点处的梯度。</a:t>
                </a:r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从当前参数点向梯度相反的方向移动，移动步长为</a:t>
                </a:r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𝑙𝑟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4. </a:t>
                </a:r>
                <a:r>
                  <a:rPr lang="zh-CN" altLang="en-US" dirty="0"/>
                  <a:t>循环迭代步骤 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 直到前后两次迭代得到的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差值足够小，即参数基本不再变化，说明此时损失函数已经达到局部最小值。</a:t>
                </a:r>
                <a:endParaRPr lang="en-US" altLang="zh-CN" dirty="0"/>
              </a:p>
              <a:p>
                <a:r>
                  <a:rPr lang="en-US" altLang="zh-CN" dirty="0"/>
                  <a:t>5. </a:t>
                </a:r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，即为使得损失函数最小时的参数取值 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B3C8128-505D-4C35-9380-1788335EEE43}"/>
              </a:ext>
            </a:extLst>
          </p:cNvPr>
          <p:cNvSpPr/>
          <p:nvPr/>
        </p:nvSpPr>
        <p:spPr>
          <a:xfrm>
            <a:off x="4401879" y="2367516"/>
            <a:ext cx="255181" cy="3331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23851-D3A5-49E4-8EB8-D5848954936D}"/>
              </a:ext>
            </a:extLst>
          </p:cNvPr>
          <p:cNvSpPr/>
          <p:nvPr/>
        </p:nvSpPr>
        <p:spPr>
          <a:xfrm>
            <a:off x="4398340" y="2966479"/>
            <a:ext cx="255181" cy="3331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2FD96E-0162-4722-933B-BAB55FD5FA51}"/>
              </a:ext>
            </a:extLst>
          </p:cNvPr>
          <p:cNvSpPr txBox="1"/>
          <p:nvPr/>
        </p:nvSpPr>
        <p:spPr>
          <a:xfrm>
            <a:off x="6790660" y="2597147"/>
            <a:ext cx="10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学习率</a:t>
            </a:r>
          </a:p>
        </p:txBody>
      </p:sp>
    </p:spTree>
    <p:extLst>
      <p:ext uri="{BB962C8B-B14F-4D97-AF65-F5344CB8AC3E}">
        <p14:creationId xmlns:p14="http://schemas.microsoft.com/office/powerpoint/2010/main" val="20137793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25469</TotalTime>
  <Words>3373</Words>
  <Application>Microsoft Office PowerPoint</Application>
  <PresentationFormat>全屏显示(16:9)</PresentationFormat>
  <Paragraphs>495</Paragraphs>
  <Slides>67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方正兰亭细黑_GBK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一些常用名词</vt:lpstr>
      <vt:lpstr>一元线性回归</vt:lpstr>
      <vt:lpstr>损失函数</vt:lpstr>
      <vt:lpstr>损失函数</vt:lpstr>
      <vt:lpstr>优化</vt:lpstr>
      <vt:lpstr>优化</vt:lpstr>
      <vt:lpstr>优化：梯度下降法</vt:lpstr>
      <vt:lpstr>梯度下降法</vt:lpstr>
      <vt:lpstr>示例：梯度下降法</vt:lpstr>
      <vt:lpstr>示例：梯度下降法</vt:lpstr>
      <vt:lpstr>示例：梯度下降法</vt:lpstr>
      <vt:lpstr>示例：梯度下降法</vt:lpstr>
      <vt:lpstr>示例：梯度下降法</vt:lpstr>
      <vt:lpstr>示例：梯度下降法</vt:lpstr>
      <vt:lpstr>思考</vt:lpstr>
      <vt:lpstr>PowerPoint 演示文稿</vt:lpstr>
      <vt:lpstr>一元线性回归</vt:lpstr>
      <vt:lpstr>多元线性回归</vt:lpstr>
      <vt:lpstr>多元线性回归</vt:lpstr>
      <vt:lpstr>损失函数</vt:lpstr>
      <vt:lpstr>求梯度</vt:lpstr>
      <vt:lpstr>梯度的矩阵形式</vt:lpstr>
      <vt:lpstr>优化：梯度下降法</vt:lpstr>
      <vt:lpstr>梯度下降法</vt:lpstr>
      <vt:lpstr>示例：梯度下降法（类的定义和初始化）</vt:lpstr>
      <vt:lpstr>示例：梯度下降法</vt:lpstr>
      <vt:lpstr>示例：梯度下降法（数据准备）</vt:lpstr>
      <vt:lpstr>示例：梯度下降法（训练模型）</vt:lpstr>
      <vt:lpstr>示例：梯度下降法</vt:lpstr>
      <vt:lpstr>PowerPoint 演示文稿</vt:lpstr>
      <vt:lpstr>matplotlib库简介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使用Matplotlib库进行图表绘制</vt:lpstr>
      <vt:lpstr>小结</vt:lpstr>
      <vt:lpstr>PowerPoint 演示文稿</vt:lpstr>
      <vt:lpstr>回归与分类</vt:lpstr>
      <vt:lpstr>二分类问题与Logistic回归</vt:lpstr>
      <vt:lpstr>逻辑回归</vt:lpstr>
      <vt:lpstr>线性回归与逻辑回归</vt:lpstr>
      <vt:lpstr>逻辑回归</vt:lpstr>
      <vt:lpstr>逻辑回归损失函数的构造</vt:lpstr>
      <vt:lpstr>逻辑回归</vt:lpstr>
      <vt:lpstr>逻辑回归梯度的具体推导</vt:lpstr>
      <vt:lpstr>梯度的矩阵形式</vt:lpstr>
      <vt:lpstr>逻辑回归</vt:lpstr>
      <vt:lpstr>PowerPoint 演示文稿</vt:lpstr>
      <vt:lpstr>作业：用numpy实现逻辑回归</vt:lpstr>
      <vt:lpstr>作业：用numpy实现逻辑回归</vt:lpstr>
      <vt:lpstr>作业：用numpy实现逻辑回归</vt:lpstr>
      <vt:lpstr>作业：用numpy实现逻辑回归</vt:lpstr>
      <vt:lpstr>作业：用numpy实现逻辑回归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关 开思</cp:lastModifiedBy>
  <cp:revision>642</cp:revision>
  <dcterms:created xsi:type="dcterms:W3CDTF">2015-01-23T04:02:45Z</dcterms:created>
  <dcterms:modified xsi:type="dcterms:W3CDTF">2021-04-13T03:33:26Z</dcterms:modified>
  <cp:category/>
  <cp:contentStatus>12sc.taobao.com</cp:contentStatus>
</cp:coreProperties>
</file>